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5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6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91" r:id="rId1"/>
    <p:sldMasterId id="2147483971" r:id="rId2"/>
    <p:sldMasterId id="2147484026" r:id="rId3"/>
    <p:sldMasterId id="2147484061" r:id="rId4"/>
    <p:sldMasterId id="2147484109" r:id="rId5"/>
    <p:sldMasterId id="2147484164" r:id="rId6"/>
    <p:sldMasterId id="2147484206" r:id="rId7"/>
  </p:sldMasterIdLst>
  <p:notesMasterIdLst>
    <p:notesMasterId r:id="rId14"/>
  </p:notesMasterIdLst>
  <p:handoutMasterIdLst>
    <p:handoutMasterId r:id="rId15"/>
  </p:handoutMasterIdLst>
  <p:sldIdLst>
    <p:sldId id="269" r:id="rId8"/>
    <p:sldId id="2147482370" r:id="rId9"/>
    <p:sldId id="2147482369" r:id="rId10"/>
    <p:sldId id="2147482368" r:id="rId11"/>
    <p:sldId id="2147482826" r:id="rId12"/>
    <p:sldId id="2147482827" r:id="rId13"/>
  </p:sldIdLst>
  <p:sldSz cx="9144000" cy="5143500" type="screen16x9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ary Anderson" initials="ZA" lastIdx="26" clrIdx="0">
    <p:extLst>
      <p:ext uri="{19B8F6BF-5375-455C-9EA6-DF929625EA0E}">
        <p15:presenceInfo xmlns:p15="http://schemas.microsoft.com/office/powerpoint/2012/main" userId="S::zanderson@vsapartners.com::b6da4b55-2f36-4779-ba8b-606d779a32e3" providerId="AD"/>
      </p:ext>
    </p:extLst>
  </p:cmAuthor>
  <p:cmAuthor id="2" name="Liz Sadler" initials="LS" lastIdx="36" clrIdx="1">
    <p:extLst>
      <p:ext uri="{19B8F6BF-5375-455C-9EA6-DF929625EA0E}">
        <p15:presenceInfo xmlns:p15="http://schemas.microsoft.com/office/powerpoint/2012/main" userId="Liz Sa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2B"/>
    <a:srgbClr val="FFFFFF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197" autoAdjust="0"/>
  </p:normalViewPr>
  <p:slideViewPr>
    <p:cSldViewPr snapToGrid="0" snapToObjects="1">
      <p:cViewPr varScale="1">
        <p:scale>
          <a:sx n="140" d="100"/>
          <a:sy n="140" d="100"/>
        </p:scale>
        <p:origin x="1224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904B5-C477-4B71-99AB-C0D5F7E82EC3}" type="doc">
      <dgm:prSet loTypeId="urn:microsoft.com/office/officeart/2005/8/layout/pyramid1" loCatId="pyramid" qsTypeId="urn:microsoft.com/office/officeart/2005/8/quickstyle/simple1" qsCatId="simple" csTypeId="urn:microsoft.com/office/officeart/2005/8/colors/accent2_4" csCatId="accent2" phldr="1"/>
      <dgm:spPr/>
    </dgm:pt>
    <dgm:pt modelId="{441F37F7-B416-4455-8404-19C8B6FDFDCD}">
      <dgm:prSet phldrT="[Text]" custT="1"/>
      <dgm:spPr>
        <a:solidFill>
          <a:srgbClr val="002060"/>
        </a:solidFill>
      </dgm:spPr>
      <dgm:t>
        <a:bodyPr/>
        <a:lstStyle/>
        <a:p>
          <a:endParaRPr lang="en-US" sz="1000" b="1" dirty="0">
            <a:solidFill>
              <a:schemeClr val="bg1"/>
            </a:solidFill>
          </a:endParaRPr>
        </a:p>
        <a:p>
          <a:r>
            <a:rPr lang="en-US" sz="1000" b="1" dirty="0">
              <a:solidFill>
                <a:schemeClr val="bg1"/>
              </a:solidFill>
            </a:rPr>
            <a:t>App </a:t>
          </a:r>
        </a:p>
        <a:p>
          <a:r>
            <a:rPr lang="en-US" sz="1000" b="1" dirty="0">
              <a:solidFill>
                <a:schemeClr val="bg1"/>
              </a:solidFill>
            </a:rPr>
            <a:t>Controls</a:t>
          </a:r>
        </a:p>
      </dgm:t>
    </dgm:pt>
    <dgm:pt modelId="{0A46F9F9-4890-4EC8-9A19-084A0C4312C4}" type="parTrans" cxnId="{25191FA5-4221-490D-BE79-521FBDFB5737}">
      <dgm:prSet/>
      <dgm:spPr/>
      <dgm:t>
        <a:bodyPr/>
        <a:lstStyle/>
        <a:p>
          <a:endParaRPr lang="en-US" sz="800" b="1">
            <a:solidFill>
              <a:schemeClr val="bg1"/>
            </a:solidFill>
          </a:endParaRPr>
        </a:p>
      </dgm:t>
    </dgm:pt>
    <dgm:pt modelId="{A7FF320D-48B8-49F5-BDC4-2BF66DB4F761}" type="sibTrans" cxnId="{25191FA5-4221-490D-BE79-521FBDFB5737}">
      <dgm:prSet/>
      <dgm:spPr/>
      <dgm:t>
        <a:bodyPr/>
        <a:lstStyle/>
        <a:p>
          <a:endParaRPr lang="en-US" sz="800" b="1">
            <a:solidFill>
              <a:schemeClr val="bg1"/>
            </a:solidFill>
          </a:endParaRPr>
        </a:p>
      </dgm:t>
    </dgm:pt>
    <dgm:pt modelId="{50183CCA-BBC6-492B-8F83-FA20AD17E09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Data Controls</a:t>
          </a:r>
        </a:p>
      </dgm:t>
    </dgm:pt>
    <dgm:pt modelId="{83F318A4-2C73-4079-AB5A-D5C68CBBB8E6}" type="parTrans" cxnId="{D50552C7-2582-4184-8297-F4011BA9364F}">
      <dgm:prSet/>
      <dgm:spPr/>
      <dgm:t>
        <a:bodyPr/>
        <a:lstStyle/>
        <a:p>
          <a:endParaRPr lang="en-US" sz="800" b="1">
            <a:solidFill>
              <a:schemeClr val="bg1"/>
            </a:solidFill>
          </a:endParaRPr>
        </a:p>
      </dgm:t>
    </dgm:pt>
    <dgm:pt modelId="{3EF11901-E73D-44D1-A948-C651473C4A73}" type="sibTrans" cxnId="{D50552C7-2582-4184-8297-F4011BA9364F}">
      <dgm:prSet/>
      <dgm:spPr/>
      <dgm:t>
        <a:bodyPr/>
        <a:lstStyle/>
        <a:p>
          <a:endParaRPr lang="en-US" sz="800" b="1">
            <a:solidFill>
              <a:schemeClr val="bg1"/>
            </a:solidFill>
          </a:endParaRPr>
        </a:p>
      </dgm:t>
    </dgm:pt>
    <dgm:pt modelId="{6B209C20-FD92-4611-BB67-65B104562FE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Infrastructure Security Controls</a:t>
          </a:r>
        </a:p>
      </dgm:t>
    </dgm:pt>
    <dgm:pt modelId="{C6B07382-33E1-4BFF-A4A3-369B2EBBBB6F}" type="parTrans" cxnId="{C292BC80-300B-4360-9190-8FBB49EF0AA9}">
      <dgm:prSet/>
      <dgm:spPr/>
      <dgm:t>
        <a:bodyPr/>
        <a:lstStyle/>
        <a:p>
          <a:endParaRPr lang="en-US" sz="800" b="1">
            <a:solidFill>
              <a:schemeClr val="bg1"/>
            </a:solidFill>
          </a:endParaRPr>
        </a:p>
      </dgm:t>
    </dgm:pt>
    <dgm:pt modelId="{385C11F2-1005-4717-AA08-5D82019A38D6}" type="sibTrans" cxnId="{C292BC80-300B-4360-9190-8FBB49EF0AA9}">
      <dgm:prSet/>
      <dgm:spPr/>
      <dgm:t>
        <a:bodyPr/>
        <a:lstStyle/>
        <a:p>
          <a:endParaRPr lang="en-US" sz="800" b="1">
            <a:solidFill>
              <a:schemeClr val="bg1"/>
            </a:solidFill>
          </a:endParaRPr>
        </a:p>
      </dgm:t>
    </dgm:pt>
    <dgm:pt modelId="{84583650-1706-4103-BD08-89619213B69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AI Model Controls</a:t>
          </a:r>
        </a:p>
      </dgm:t>
    </dgm:pt>
    <dgm:pt modelId="{341B9FCE-8862-4BAA-AF3D-45FEBEA50E00}" type="parTrans" cxnId="{85A51A25-9450-46F0-B80D-3298044766B8}">
      <dgm:prSet/>
      <dgm:spPr/>
      <dgm:t>
        <a:bodyPr/>
        <a:lstStyle/>
        <a:p>
          <a:endParaRPr lang="en-US" sz="800" b="1">
            <a:solidFill>
              <a:schemeClr val="bg1"/>
            </a:solidFill>
          </a:endParaRPr>
        </a:p>
      </dgm:t>
    </dgm:pt>
    <dgm:pt modelId="{3F18DF85-36BC-4D72-8CCA-50A5299972F6}" type="sibTrans" cxnId="{85A51A25-9450-46F0-B80D-3298044766B8}">
      <dgm:prSet/>
      <dgm:spPr/>
      <dgm:t>
        <a:bodyPr/>
        <a:lstStyle/>
        <a:p>
          <a:endParaRPr lang="en-US" sz="800" b="1">
            <a:solidFill>
              <a:schemeClr val="bg1"/>
            </a:solidFill>
          </a:endParaRPr>
        </a:p>
      </dgm:t>
    </dgm:pt>
    <dgm:pt modelId="{44D3062D-DF91-4645-A7FE-5A0CEFAEA78A}" type="pres">
      <dgm:prSet presAssocID="{0E0904B5-C477-4B71-99AB-C0D5F7E82EC3}" presName="Name0" presStyleCnt="0">
        <dgm:presLayoutVars>
          <dgm:dir/>
          <dgm:animLvl val="lvl"/>
          <dgm:resizeHandles val="exact"/>
        </dgm:presLayoutVars>
      </dgm:prSet>
      <dgm:spPr/>
    </dgm:pt>
    <dgm:pt modelId="{F45C2F5D-C299-4D6C-AD89-DA5F439E9ED5}" type="pres">
      <dgm:prSet presAssocID="{441F37F7-B416-4455-8404-19C8B6FDFDCD}" presName="Name8" presStyleCnt="0"/>
      <dgm:spPr/>
    </dgm:pt>
    <dgm:pt modelId="{0AC20C63-CAE9-4200-8107-5C994E7DA34D}" type="pres">
      <dgm:prSet presAssocID="{441F37F7-B416-4455-8404-19C8B6FDFDCD}" presName="level" presStyleLbl="node1" presStyleIdx="0" presStyleCnt="4">
        <dgm:presLayoutVars>
          <dgm:chMax val="1"/>
          <dgm:bulletEnabled val="1"/>
        </dgm:presLayoutVars>
      </dgm:prSet>
      <dgm:spPr/>
    </dgm:pt>
    <dgm:pt modelId="{88965FEF-386A-4173-B95A-301B861C0475}" type="pres">
      <dgm:prSet presAssocID="{441F37F7-B416-4455-8404-19C8B6FDFDC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666DDE4-1C27-4BAC-A6FA-61B564DBB4CE}" type="pres">
      <dgm:prSet presAssocID="{84583650-1706-4103-BD08-89619213B698}" presName="Name8" presStyleCnt="0"/>
      <dgm:spPr/>
    </dgm:pt>
    <dgm:pt modelId="{21C32F1D-E2ED-4B2C-A96B-774F34A6D8BA}" type="pres">
      <dgm:prSet presAssocID="{84583650-1706-4103-BD08-89619213B698}" presName="level" presStyleLbl="node1" presStyleIdx="1" presStyleCnt="4">
        <dgm:presLayoutVars>
          <dgm:chMax val="1"/>
          <dgm:bulletEnabled val="1"/>
        </dgm:presLayoutVars>
      </dgm:prSet>
      <dgm:spPr/>
    </dgm:pt>
    <dgm:pt modelId="{BA27DC3E-F1B1-4098-81E8-EDB115BB910C}" type="pres">
      <dgm:prSet presAssocID="{84583650-1706-4103-BD08-89619213B69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CA3691E-D184-4D1D-8239-6A8D03661CDC}" type="pres">
      <dgm:prSet presAssocID="{50183CCA-BBC6-492B-8F83-FA20AD17E09F}" presName="Name8" presStyleCnt="0"/>
      <dgm:spPr/>
    </dgm:pt>
    <dgm:pt modelId="{FCDDEB68-D15D-4E02-8988-1D5010F984D1}" type="pres">
      <dgm:prSet presAssocID="{50183CCA-BBC6-492B-8F83-FA20AD17E09F}" presName="level" presStyleLbl="node1" presStyleIdx="2" presStyleCnt="4">
        <dgm:presLayoutVars>
          <dgm:chMax val="1"/>
          <dgm:bulletEnabled val="1"/>
        </dgm:presLayoutVars>
      </dgm:prSet>
      <dgm:spPr/>
    </dgm:pt>
    <dgm:pt modelId="{704488F0-4D04-4592-BB60-0C829CAABC9F}" type="pres">
      <dgm:prSet presAssocID="{50183CCA-BBC6-492B-8F83-FA20AD17E0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EBF309D-E873-4F4C-98F7-B75DBF99AB17}" type="pres">
      <dgm:prSet presAssocID="{6B209C20-FD92-4611-BB67-65B104562FEE}" presName="Name8" presStyleCnt="0"/>
      <dgm:spPr/>
    </dgm:pt>
    <dgm:pt modelId="{4A63C1BE-C5B9-484D-8C36-40675BE4ED6C}" type="pres">
      <dgm:prSet presAssocID="{6B209C20-FD92-4611-BB67-65B104562FEE}" presName="level" presStyleLbl="node1" presStyleIdx="3" presStyleCnt="4">
        <dgm:presLayoutVars>
          <dgm:chMax val="1"/>
          <dgm:bulletEnabled val="1"/>
        </dgm:presLayoutVars>
      </dgm:prSet>
      <dgm:spPr/>
    </dgm:pt>
    <dgm:pt modelId="{E45FBF3D-E6FF-49D7-BFEB-99B92EB4A68C}" type="pres">
      <dgm:prSet presAssocID="{6B209C20-FD92-4611-BB67-65B104562FE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E2D6817-AD5D-445B-BD2C-E0E5CDE696F2}" type="presOf" srcId="{0E0904B5-C477-4B71-99AB-C0D5F7E82EC3}" destId="{44D3062D-DF91-4645-A7FE-5A0CEFAEA78A}" srcOrd="0" destOrd="0" presId="urn:microsoft.com/office/officeart/2005/8/layout/pyramid1"/>
    <dgm:cxn modelId="{85A51A25-9450-46F0-B80D-3298044766B8}" srcId="{0E0904B5-C477-4B71-99AB-C0D5F7E82EC3}" destId="{84583650-1706-4103-BD08-89619213B698}" srcOrd="1" destOrd="0" parTransId="{341B9FCE-8862-4BAA-AF3D-45FEBEA50E00}" sibTransId="{3F18DF85-36BC-4D72-8CCA-50A5299972F6}"/>
    <dgm:cxn modelId="{C292BC80-300B-4360-9190-8FBB49EF0AA9}" srcId="{0E0904B5-C477-4B71-99AB-C0D5F7E82EC3}" destId="{6B209C20-FD92-4611-BB67-65B104562FEE}" srcOrd="3" destOrd="0" parTransId="{C6B07382-33E1-4BFF-A4A3-369B2EBBBB6F}" sibTransId="{385C11F2-1005-4717-AA08-5D82019A38D6}"/>
    <dgm:cxn modelId="{3BC03A85-CBD6-4A9A-A145-7EA7FE9DEA42}" type="presOf" srcId="{441F37F7-B416-4455-8404-19C8B6FDFDCD}" destId="{88965FEF-386A-4173-B95A-301B861C0475}" srcOrd="1" destOrd="0" presId="urn:microsoft.com/office/officeart/2005/8/layout/pyramid1"/>
    <dgm:cxn modelId="{A7F4E09F-2232-477C-A5F2-FE3515DDE301}" type="presOf" srcId="{50183CCA-BBC6-492B-8F83-FA20AD17E09F}" destId="{704488F0-4D04-4592-BB60-0C829CAABC9F}" srcOrd="1" destOrd="0" presId="urn:microsoft.com/office/officeart/2005/8/layout/pyramid1"/>
    <dgm:cxn modelId="{528A87A1-3719-412B-AC01-7C74DB9E2FC0}" type="presOf" srcId="{441F37F7-B416-4455-8404-19C8B6FDFDCD}" destId="{0AC20C63-CAE9-4200-8107-5C994E7DA34D}" srcOrd="0" destOrd="0" presId="urn:microsoft.com/office/officeart/2005/8/layout/pyramid1"/>
    <dgm:cxn modelId="{E92E27A3-83DE-46BC-B007-EB25B89B2758}" type="presOf" srcId="{84583650-1706-4103-BD08-89619213B698}" destId="{BA27DC3E-F1B1-4098-81E8-EDB115BB910C}" srcOrd="1" destOrd="0" presId="urn:microsoft.com/office/officeart/2005/8/layout/pyramid1"/>
    <dgm:cxn modelId="{49EA9EA4-FC66-413B-87FA-734A6E6F92A2}" type="presOf" srcId="{6B209C20-FD92-4611-BB67-65B104562FEE}" destId="{4A63C1BE-C5B9-484D-8C36-40675BE4ED6C}" srcOrd="0" destOrd="0" presId="urn:microsoft.com/office/officeart/2005/8/layout/pyramid1"/>
    <dgm:cxn modelId="{25191FA5-4221-490D-BE79-521FBDFB5737}" srcId="{0E0904B5-C477-4B71-99AB-C0D5F7E82EC3}" destId="{441F37F7-B416-4455-8404-19C8B6FDFDCD}" srcOrd="0" destOrd="0" parTransId="{0A46F9F9-4890-4EC8-9A19-084A0C4312C4}" sibTransId="{A7FF320D-48B8-49F5-BDC4-2BF66DB4F761}"/>
    <dgm:cxn modelId="{715812A7-FF2D-4F0E-9699-794985E0195B}" type="presOf" srcId="{50183CCA-BBC6-492B-8F83-FA20AD17E09F}" destId="{FCDDEB68-D15D-4E02-8988-1D5010F984D1}" srcOrd="0" destOrd="0" presId="urn:microsoft.com/office/officeart/2005/8/layout/pyramid1"/>
    <dgm:cxn modelId="{D50552C7-2582-4184-8297-F4011BA9364F}" srcId="{0E0904B5-C477-4B71-99AB-C0D5F7E82EC3}" destId="{50183CCA-BBC6-492B-8F83-FA20AD17E09F}" srcOrd="2" destOrd="0" parTransId="{83F318A4-2C73-4079-AB5A-D5C68CBBB8E6}" sibTransId="{3EF11901-E73D-44D1-A948-C651473C4A73}"/>
    <dgm:cxn modelId="{627ACAE0-C11D-4C8F-9319-51371391C086}" type="presOf" srcId="{6B209C20-FD92-4611-BB67-65B104562FEE}" destId="{E45FBF3D-E6FF-49D7-BFEB-99B92EB4A68C}" srcOrd="1" destOrd="0" presId="urn:microsoft.com/office/officeart/2005/8/layout/pyramid1"/>
    <dgm:cxn modelId="{2649AFE1-00CB-49E7-9DF8-1F38CC480733}" type="presOf" srcId="{84583650-1706-4103-BD08-89619213B698}" destId="{21C32F1D-E2ED-4B2C-A96B-774F34A6D8BA}" srcOrd="0" destOrd="0" presId="urn:microsoft.com/office/officeart/2005/8/layout/pyramid1"/>
    <dgm:cxn modelId="{1F81B319-9945-46AB-9C22-E8E66D8D6B5B}" type="presParOf" srcId="{44D3062D-DF91-4645-A7FE-5A0CEFAEA78A}" destId="{F45C2F5D-C299-4D6C-AD89-DA5F439E9ED5}" srcOrd="0" destOrd="0" presId="urn:microsoft.com/office/officeart/2005/8/layout/pyramid1"/>
    <dgm:cxn modelId="{34148B3C-92DA-41D8-93F6-7F460CDD1D78}" type="presParOf" srcId="{F45C2F5D-C299-4D6C-AD89-DA5F439E9ED5}" destId="{0AC20C63-CAE9-4200-8107-5C994E7DA34D}" srcOrd="0" destOrd="0" presId="urn:microsoft.com/office/officeart/2005/8/layout/pyramid1"/>
    <dgm:cxn modelId="{B846BC59-8D59-47C4-ACA1-8358B08CDCCA}" type="presParOf" srcId="{F45C2F5D-C299-4D6C-AD89-DA5F439E9ED5}" destId="{88965FEF-386A-4173-B95A-301B861C0475}" srcOrd="1" destOrd="0" presId="urn:microsoft.com/office/officeart/2005/8/layout/pyramid1"/>
    <dgm:cxn modelId="{6F27844C-031A-4B65-906D-9392D408CF57}" type="presParOf" srcId="{44D3062D-DF91-4645-A7FE-5A0CEFAEA78A}" destId="{9666DDE4-1C27-4BAC-A6FA-61B564DBB4CE}" srcOrd="1" destOrd="0" presId="urn:microsoft.com/office/officeart/2005/8/layout/pyramid1"/>
    <dgm:cxn modelId="{7949B213-08BC-4A33-9B59-29F04CE99D53}" type="presParOf" srcId="{9666DDE4-1C27-4BAC-A6FA-61B564DBB4CE}" destId="{21C32F1D-E2ED-4B2C-A96B-774F34A6D8BA}" srcOrd="0" destOrd="0" presId="urn:microsoft.com/office/officeart/2005/8/layout/pyramid1"/>
    <dgm:cxn modelId="{1E8EDA8B-377B-4FE0-B120-B0948FD72456}" type="presParOf" srcId="{9666DDE4-1C27-4BAC-A6FA-61B564DBB4CE}" destId="{BA27DC3E-F1B1-4098-81E8-EDB115BB910C}" srcOrd="1" destOrd="0" presId="urn:microsoft.com/office/officeart/2005/8/layout/pyramid1"/>
    <dgm:cxn modelId="{C84660DD-4E70-46DE-9D7E-2FED6DA0FB87}" type="presParOf" srcId="{44D3062D-DF91-4645-A7FE-5A0CEFAEA78A}" destId="{7CA3691E-D184-4D1D-8239-6A8D03661CDC}" srcOrd="2" destOrd="0" presId="urn:microsoft.com/office/officeart/2005/8/layout/pyramid1"/>
    <dgm:cxn modelId="{A0B963FF-450B-4E74-A5D4-9A413D4AED62}" type="presParOf" srcId="{7CA3691E-D184-4D1D-8239-6A8D03661CDC}" destId="{FCDDEB68-D15D-4E02-8988-1D5010F984D1}" srcOrd="0" destOrd="0" presId="urn:microsoft.com/office/officeart/2005/8/layout/pyramid1"/>
    <dgm:cxn modelId="{D75CB6E3-0DEC-4199-A1C5-FC43C4A165EC}" type="presParOf" srcId="{7CA3691E-D184-4D1D-8239-6A8D03661CDC}" destId="{704488F0-4D04-4592-BB60-0C829CAABC9F}" srcOrd="1" destOrd="0" presId="urn:microsoft.com/office/officeart/2005/8/layout/pyramid1"/>
    <dgm:cxn modelId="{16D659C4-82B6-4CDD-A230-24605B9CEAFC}" type="presParOf" srcId="{44D3062D-DF91-4645-A7FE-5A0CEFAEA78A}" destId="{BEBF309D-E873-4F4C-98F7-B75DBF99AB17}" srcOrd="3" destOrd="0" presId="urn:microsoft.com/office/officeart/2005/8/layout/pyramid1"/>
    <dgm:cxn modelId="{57EBE19E-6B22-4DF7-81CF-C0C15CC9281A}" type="presParOf" srcId="{BEBF309D-E873-4F4C-98F7-B75DBF99AB17}" destId="{4A63C1BE-C5B9-484D-8C36-40675BE4ED6C}" srcOrd="0" destOrd="0" presId="urn:microsoft.com/office/officeart/2005/8/layout/pyramid1"/>
    <dgm:cxn modelId="{3D0BEC2D-E53D-49E7-B1A9-41562E77700C}" type="presParOf" srcId="{BEBF309D-E873-4F4C-98F7-B75DBF99AB17}" destId="{E45FBF3D-E6FF-49D7-BFEB-99B92EB4A68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20C63-CAE9-4200-8107-5C994E7DA34D}">
      <dsp:nvSpPr>
        <dsp:cNvPr id="0" name=""/>
        <dsp:cNvSpPr/>
      </dsp:nvSpPr>
      <dsp:spPr>
        <a:xfrm>
          <a:off x="1150663" y="0"/>
          <a:ext cx="767108" cy="616585"/>
        </a:xfrm>
        <a:prstGeom prst="trapezoid">
          <a:avLst>
            <a:gd name="adj" fmla="val 62206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App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Controls</a:t>
          </a:r>
        </a:p>
      </dsp:txBody>
      <dsp:txXfrm>
        <a:off x="1150663" y="0"/>
        <a:ext cx="767108" cy="616585"/>
      </dsp:txXfrm>
    </dsp:sp>
    <dsp:sp modelId="{21C32F1D-E2ED-4B2C-A96B-774F34A6D8BA}">
      <dsp:nvSpPr>
        <dsp:cNvPr id="0" name=""/>
        <dsp:cNvSpPr/>
      </dsp:nvSpPr>
      <dsp:spPr>
        <a:xfrm>
          <a:off x="767108" y="616585"/>
          <a:ext cx="1534217" cy="616585"/>
        </a:xfrm>
        <a:prstGeom prst="trapezoid">
          <a:avLst>
            <a:gd name="adj" fmla="val 62206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AI Model Controls</a:t>
          </a:r>
        </a:p>
      </dsp:txBody>
      <dsp:txXfrm>
        <a:off x="1035596" y="616585"/>
        <a:ext cx="997241" cy="616585"/>
      </dsp:txXfrm>
    </dsp:sp>
    <dsp:sp modelId="{FCDDEB68-D15D-4E02-8988-1D5010F984D1}">
      <dsp:nvSpPr>
        <dsp:cNvPr id="0" name=""/>
        <dsp:cNvSpPr/>
      </dsp:nvSpPr>
      <dsp:spPr>
        <a:xfrm>
          <a:off x="383554" y="1233171"/>
          <a:ext cx="2301326" cy="616585"/>
        </a:xfrm>
        <a:prstGeom prst="trapezoid">
          <a:avLst>
            <a:gd name="adj" fmla="val 62206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Data Controls</a:t>
          </a:r>
        </a:p>
      </dsp:txBody>
      <dsp:txXfrm>
        <a:off x="786286" y="1233171"/>
        <a:ext cx="1495862" cy="616585"/>
      </dsp:txXfrm>
    </dsp:sp>
    <dsp:sp modelId="{4A63C1BE-C5B9-484D-8C36-40675BE4ED6C}">
      <dsp:nvSpPr>
        <dsp:cNvPr id="0" name=""/>
        <dsp:cNvSpPr/>
      </dsp:nvSpPr>
      <dsp:spPr>
        <a:xfrm>
          <a:off x="0" y="1849756"/>
          <a:ext cx="3068435" cy="616585"/>
        </a:xfrm>
        <a:prstGeom prst="trapezoid">
          <a:avLst>
            <a:gd name="adj" fmla="val 62206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Infrastructure Security Controls</a:t>
          </a:r>
        </a:p>
      </dsp:txBody>
      <dsp:txXfrm>
        <a:off x="536976" y="1849756"/>
        <a:ext cx="1994482" cy="616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614B4878-71CB-8F40-B9DD-F26F1F6CA014}" type="slidenum">
              <a:rPr lang="en-US" sz="600" smtClean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IBM Plex Sans Light" panose="020B0503050203000203" pitchFamily="34" charset="0"/>
              <a:ea typeface="IBM Plex Sans Light" charset="0"/>
              <a:cs typeface="IBM Plex Sans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600" dirty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t>Group Name / DOC ID / Month XX, 2022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228600"/>
            <a:ext cx="3213100" cy="18073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9456" y="2247900"/>
            <a:ext cx="6419088" cy="61595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03275" marR="0" lvl="4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IBM Plex Sans Light" charset="-12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r>
              <a:rPr lang="en-US" dirty="0"/>
              <a:t>Group Name / DOC ID / Month XX, 2022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1pPr>
    <a:lvl2pPr marL="174625" indent="-169863" algn="l" defTabSz="914400" rtl="0" eaLnBrk="1" latinLnBrk="0" hangingPunct="1">
      <a:spcBef>
        <a:spcPts val="600"/>
      </a:spcBef>
      <a:buFont typeface="IBM Plex Sans"/>
      <a:buChar char="–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2pPr>
    <a:lvl3pPr marL="347472" indent="-173736" algn="l" defTabSz="914400" rtl="0" eaLnBrk="1" latinLnBrk="0" hangingPunct="1">
      <a:spcBef>
        <a:spcPts val="600"/>
      </a:spcBef>
      <a:buFont typeface="IBM Plex Sans Light" panose="020B0604020202020204" pitchFamily="34" charset="0"/>
      <a:buChar char="•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3pPr>
    <a:lvl4pPr marL="630936" indent="-173736" algn="l" defTabSz="914400" rtl="0" eaLnBrk="1" latinLnBrk="0" hangingPunct="1">
      <a:spcBef>
        <a:spcPts val="600"/>
      </a:spcBef>
      <a:buFont typeface="IBM Plex Sans Light"/>
      <a:buChar char="–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4pPr>
    <a:lvl5pPr marL="174625" marR="0" indent="-169863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>
        <a:srgbClr val="000000"/>
      </a:buClr>
      <a:buSzTx/>
      <a:buFont typeface="IBM Plex Sans Light" charset="-120"/>
      <a:buChar char="»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284163"/>
            <a:ext cx="6553200" cy="368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000" dirty="0"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  <a:ea typeface="+mn-ea"/>
                <a:cs typeface="+mn-cs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52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482903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6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013" y="231775"/>
            <a:ext cx="6524625" cy="367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0" i="0" u="none" strike="noStrike" dirty="0">
              <a:solidFill>
                <a:srgbClr val="212121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E4B97-47D2-F84D-B38D-90044C23DECA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4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0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742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225A75-F146-2848-A336-654BCE35CB93}"/>
              </a:ext>
            </a:extLst>
          </p:cNvPr>
          <p:cNvSpPr/>
          <p:nvPr userDrawn="1"/>
        </p:nvSpPr>
        <p:spPr>
          <a:xfrm>
            <a:off x="0" y="1"/>
            <a:ext cx="3684722" cy="4765073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F11EBB9-DC1D-6F42-A0C9-5CCF942B3731}"/>
              </a:ext>
            </a:extLst>
          </p:cNvPr>
          <p:cNvSpPr txBox="1">
            <a:spLocks/>
          </p:cNvSpPr>
          <p:nvPr userDrawn="1"/>
        </p:nvSpPr>
        <p:spPr>
          <a:xfrm>
            <a:off x="8777176" y="4826873"/>
            <a:ext cx="36682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z="9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6E8848-5C0B-584E-AEE9-ED02C969A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578" y="273845"/>
            <a:ext cx="2886293" cy="823436"/>
          </a:xfrm>
        </p:spPr>
        <p:txBody>
          <a:bodyPr anchor="t"/>
          <a:lstStyle>
            <a:lvl1pPr algn="l">
              <a:defRPr spc="75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Conclusion + Contact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110C3F8-0204-4D49-A277-88C1D066D7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87" y="1458885"/>
            <a:ext cx="2880884" cy="28681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383F64-001E-324B-A455-2F8008FD0065}"/>
              </a:ext>
            </a:extLst>
          </p:cNvPr>
          <p:cNvCxnSpPr/>
          <p:nvPr userDrawn="1"/>
        </p:nvCxnSpPr>
        <p:spPr>
          <a:xfrm>
            <a:off x="440268" y="1224755"/>
            <a:ext cx="1080959" cy="0"/>
          </a:xfrm>
          <a:prstGeom prst="line">
            <a:avLst/>
          </a:prstGeom>
          <a:ln w="12700">
            <a:solidFill>
              <a:srgbClr val="259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9">
            <a:extLst>
              <a:ext uri="{FF2B5EF4-FFF2-40B4-BE49-F238E27FC236}">
                <a16:creationId xmlns:a16="http://schemas.microsoft.com/office/drawing/2014/main" id="{21E8BDCA-0038-D741-AE95-4BDDA9D7D1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6259" y="2328362"/>
            <a:ext cx="4208786" cy="249455"/>
          </a:xfrm>
        </p:spPr>
        <p:txBody>
          <a:bodyPr anchor="ctr">
            <a:normAutofit/>
          </a:bodyPr>
          <a:lstStyle>
            <a:lvl1pPr algn="l">
              <a:defRPr sz="1200" b="1"/>
            </a:lvl1pPr>
          </a:lstStyle>
          <a:p>
            <a:pPr lvl="0"/>
            <a:r>
              <a:rPr lang="en-US" dirty="0"/>
              <a:t>Presenter or Company Name</a:t>
            </a:r>
          </a:p>
        </p:txBody>
      </p:sp>
      <p:sp>
        <p:nvSpPr>
          <p:cNvPr id="23" name="Text Placeholder 49">
            <a:extLst>
              <a:ext uri="{FF2B5EF4-FFF2-40B4-BE49-F238E27FC236}">
                <a16:creationId xmlns:a16="http://schemas.microsoft.com/office/drawing/2014/main" id="{D4607EAB-867F-EE4A-A94E-52864836F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6259" y="3025589"/>
            <a:ext cx="4208786" cy="255851"/>
          </a:xfrm>
        </p:spPr>
        <p:txBody>
          <a:bodyPr anchor="t">
            <a:normAutofit/>
          </a:bodyPr>
          <a:lstStyle>
            <a:lvl1pPr algn="l">
              <a:defRPr sz="1050" b="0"/>
            </a:lvl1pPr>
          </a:lstStyle>
          <a:p>
            <a:pPr lvl="0"/>
            <a:r>
              <a:rPr lang="en-US" dirty="0"/>
              <a:t>Contact 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496DF0A-6BC5-CC44-86A9-555F7ED81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3506" y="281036"/>
            <a:ext cx="2050509" cy="1780536"/>
          </a:xfrm>
          <a:prstGeom prst="rect">
            <a:avLst/>
          </a:prstGeom>
        </p:spPr>
      </p:pic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A6F5ABE1-5B5B-7D4B-8FFD-219E53BDE86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445856" y="280530"/>
            <a:ext cx="1775878" cy="1775878"/>
          </a:xfrm>
          <a:prstGeom prst="ellipse">
            <a:avLst/>
          </a:prstGeom>
          <a:ln w="12700">
            <a:solidFill>
              <a:srgbClr val="67FCCF"/>
            </a:solidFill>
          </a:ln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B4E06F-D890-6844-9C85-085DC608B916}"/>
              </a:ext>
            </a:extLst>
          </p:cNvPr>
          <p:cNvCxnSpPr>
            <a:cxnSpLocks/>
          </p:cNvCxnSpPr>
          <p:nvPr userDrawn="1"/>
        </p:nvCxnSpPr>
        <p:spPr>
          <a:xfrm>
            <a:off x="4316259" y="2786273"/>
            <a:ext cx="4208786" cy="0"/>
          </a:xfrm>
          <a:prstGeom prst="line">
            <a:avLst/>
          </a:prstGeom>
          <a:ln w="12700">
            <a:solidFill>
              <a:srgbClr val="259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9">
            <a:extLst>
              <a:ext uri="{FF2B5EF4-FFF2-40B4-BE49-F238E27FC236}">
                <a16:creationId xmlns:a16="http://schemas.microsoft.com/office/drawing/2014/main" id="{1485E5B1-102C-C545-A03E-009BC1B491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6259" y="3381096"/>
            <a:ext cx="4208786" cy="255851"/>
          </a:xfrm>
        </p:spPr>
        <p:txBody>
          <a:bodyPr anchor="t">
            <a:normAutofit/>
          </a:bodyPr>
          <a:lstStyle>
            <a:lvl1pPr algn="l">
              <a:defRPr sz="1050" b="0"/>
            </a:lvl1pPr>
          </a:lstStyle>
          <a:p>
            <a:pPr lvl="0"/>
            <a:r>
              <a:rPr lang="en-US" dirty="0"/>
              <a:t>Contact 2</a:t>
            </a:r>
          </a:p>
        </p:txBody>
      </p:sp>
      <p:sp>
        <p:nvSpPr>
          <p:cNvPr id="29" name="Text Placeholder 49">
            <a:extLst>
              <a:ext uri="{FF2B5EF4-FFF2-40B4-BE49-F238E27FC236}">
                <a16:creationId xmlns:a16="http://schemas.microsoft.com/office/drawing/2014/main" id="{F5A447C2-C12F-2C4D-B1F3-C7AF56D68D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16259" y="3736602"/>
            <a:ext cx="4208786" cy="255851"/>
          </a:xfrm>
        </p:spPr>
        <p:txBody>
          <a:bodyPr anchor="t">
            <a:normAutofit/>
          </a:bodyPr>
          <a:lstStyle>
            <a:lvl1pPr algn="l">
              <a:defRPr sz="1050" b="0"/>
            </a:lvl1pPr>
          </a:lstStyle>
          <a:p>
            <a:pPr lvl="0"/>
            <a:r>
              <a:rPr lang="en-US" dirty="0"/>
              <a:t>Contact 3</a:t>
            </a:r>
          </a:p>
        </p:txBody>
      </p:sp>
      <p:sp>
        <p:nvSpPr>
          <p:cNvPr id="31" name="Text Placeholder 49">
            <a:extLst>
              <a:ext uri="{FF2B5EF4-FFF2-40B4-BE49-F238E27FC236}">
                <a16:creationId xmlns:a16="http://schemas.microsoft.com/office/drawing/2014/main" id="{093B08CD-FA59-1149-B7CF-A68D5354E7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6259" y="4092109"/>
            <a:ext cx="4208786" cy="255851"/>
          </a:xfrm>
        </p:spPr>
        <p:txBody>
          <a:bodyPr anchor="t">
            <a:normAutofit/>
          </a:bodyPr>
          <a:lstStyle>
            <a:lvl1pPr algn="l">
              <a:defRPr sz="1050" b="0"/>
            </a:lvl1pPr>
          </a:lstStyle>
          <a:p>
            <a:pPr lvl="0"/>
            <a:r>
              <a:rPr lang="en-US" dirty="0"/>
              <a:t>Contact 4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8E75F73-A703-D745-9BF3-83E94AF71E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54478" y="610193"/>
            <a:ext cx="1593338" cy="1107978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444509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3813" y="4692553"/>
            <a:ext cx="521589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795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883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413" indent="0">
              <a:buNone/>
              <a:defRPr/>
            </a:lvl3pPr>
            <a:lvl4pPr marL="434546" indent="0">
              <a:buNone/>
              <a:defRPr/>
            </a:lvl4pPr>
            <a:lvl5pPr marL="631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413" indent="0">
              <a:buNone/>
              <a:defRPr/>
            </a:lvl3pPr>
            <a:lvl4pPr marL="434546" indent="0">
              <a:buNone/>
              <a:defRPr/>
            </a:lvl4pPr>
            <a:lvl5pPr marL="631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212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5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59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468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59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59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523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59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859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240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770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3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0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398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848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63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985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783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199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907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90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891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271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4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634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2571751"/>
          </a:xfrm>
          <a:solidFill>
            <a:srgbClr val="0530AD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4"/>
            <a:ext cx="4572000" cy="2573337"/>
          </a:xfrm>
          <a:solidFill>
            <a:schemeClr val="tx1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4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2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51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384048" tIns="310896" rIns="384048" bIns="228600"/>
          <a:lstStyle>
            <a:lvl1pPr>
              <a:defRPr sz="47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4"/>
            <a:ext cx="2286000" cy="2573337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4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105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2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419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2"/>
          </a:solidFill>
        </p:spPr>
        <p:txBody>
          <a:bodyPr lIns="457200" tIns="384048" rIns="4572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999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999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999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9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115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chemeClr val="accent2"/>
          </a:solidFill>
        </p:spPr>
        <p:txBody>
          <a:bodyPr lIns="457200" tIns="384048" rIns="4572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rgbClr val="0530AD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086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176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10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650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398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23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368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3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="0" i="0" baseline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547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6959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999"/>
            </a:lvl1pPr>
            <a:lvl2pPr marL="0" indent="0">
              <a:spcBef>
                <a:spcPts val="0"/>
              </a:spcBef>
              <a:buNone/>
              <a:defRPr/>
            </a:lvl2pPr>
            <a:lvl3pPr marL="201413" indent="0">
              <a:buNone/>
              <a:defRPr/>
            </a:lvl3pPr>
            <a:lvl4pPr marL="434546" indent="0">
              <a:buNone/>
              <a:defRPr/>
            </a:lvl4pPr>
            <a:lvl5pPr marL="631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599"/>
            </a:lvl1pPr>
            <a:lvl2pPr>
              <a:defRPr sz="599"/>
            </a:lvl2pPr>
            <a:lvl3pPr>
              <a:defRPr sz="599"/>
            </a:lvl3pPr>
            <a:lvl4pPr>
              <a:defRPr sz="599"/>
            </a:lvl4pPr>
            <a:lvl5pPr>
              <a:defRPr sz="59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35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IBM 8-bar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3196" y="2312885"/>
            <a:ext cx="1297608" cy="517732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170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7055A2-0B5C-73F2-C2DB-FC7245A7AB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43431" cy="2358033"/>
          </a:xfrm>
        </p:spPr>
        <p:txBody>
          <a:bodyPr/>
          <a:lstStyle>
            <a:lvl1pPr>
              <a:lnSpc>
                <a:spcPct val="100000"/>
              </a:lnSpc>
              <a:defRPr sz="3224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EC0ABF4-1C51-BF7D-70CF-DD2C38C9D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32" y="4536035"/>
            <a:ext cx="1857134" cy="428625"/>
          </a:xfrm>
          <a:prstGeom prst="rect">
            <a:avLst/>
          </a:prstGeom>
        </p:spPr>
        <p:txBody>
          <a:bodyPr anchor="b"/>
          <a:lstStyle>
            <a:lvl1pPr defTabSz="435396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069D4BA-0EE4-89E6-7C3A-71F71400A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5820" y="4500563"/>
            <a:ext cx="1857134" cy="464097"/>
          </a:xfrm>
          <a:prstGeom prst="rect">
            <a:avLst/>
          </a:prstGeom>
        </p:spPr>
        <p:txBody>
          <a:bodyPr anchor="b"/>
          <a:lstStyle>
            <a:lvl1pPr defTabSz="435396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13631987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23798D-A03E-2BC6-136A-14C1E387E723}"/>
              </a:ext>
            </a:extLst>
          </p:cNvPr>
          <p:cNvSpPr/>
          <p:nvPr userDrawn="1"/>
        </p:nvSpPr>
        <p:spPr bwMode="auto">
          <a:xfrm>
            <a:off x="0" y="0"/>
            <a:ext cx="9144000" cy="4500563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US" sz="525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 Light" panose="020B040305020300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4143431" cy="1715096"/>
          </a:xfrm>
        </p:spPr>
        <p:txBody>
          <a:bodyPr/>
          <a:lstStyle>
            <a:lvl1pPr>
              <a:lnSpc>
                <a:spcPct val="100000"/>
              </a:lnSpc>
              <a:defRPr sz="3224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314509F-3705-A705-C5B3-FA435C246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32" y="4536035"/>
            <a:ext cx="1857134" cy="428625"/>
          </a:xfrm>
          <a:prstGeom prst="rect">
            <a:avLst/>
          </a:prstGeom>
        </p:spPr>
        <p:txBody>
          <a:bodyPr anchor="b"/>
          <a:lstStyle>
            <a:lvl1pPr defTabSz="435396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F264794-39E6-B78D-2E92-D8D02F918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5820" y="4500563"/>
            <a:ext cx="1857134" cy="464097"/>
          </a:xfrm>
          <a:prstGeom prst="rect">
            <a:avLst/>
          </a:prstGeom>
        </p:spPr>
        <p:txBody>
          <a:bodyPr anchor="b"/>
          <a:lstStyle>
            <a:lvl1pPr defTabSz="435396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58734538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4143431" cy="1715096"/>
          </a:xfrm>
        </p:spPr>
        <p:txBody>
          <a:bodyPr/>
          <a:lstStyle>
            <a:lvl1pPr>
              <a:lnSpc>
                <a:spcPct val="100000"/>
              </a:lnSpc>
              <a:defRPr sz="3224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643233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, business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43431" cy="1715096"/>
          </a:xfrm>
        </p:spPr>
        <p:txBody>
          <a:bodyPr/>
          <a:lstStyle>
            <a:lvl1pPr>
              <a:lnSpc>
                <a:spcPct val="100000"/>
              </a:lnSpc>
              <a:defRPr sz="3224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2629C-3C99-5809-3D6C-46ACEB92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99" y="4673727"/>
            <a:ext cx="4143431" cy="2857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980949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85690" y="213718"/>
            <a:ext cx="4142836" cy="4715471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3787409" cy="3929658"/>
          </a:xfrm>
        </p:spPr>
        <p:txBody>
          <a:bodyPr/>
          <a:lstStyle>
            <a:lvl1pPr>
              <a:lnSpc>
                <a:spcPct val="100000"/>
              </a:lnSpc>
              <a:defRPr sz="3224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793146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, business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85690" y="213718"/>
            <a:ext cx="4142836" cy="4715471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572643"/>
            <a:ext cx="3786885" cy="3501629"/>
          </a:xfrm>
        </p:spPr>
        <p:txBody>
          <a:bodyPr/>
          <a:lstStyle>
            <a:lvl1pPr>
              <a:lnSpc>
                <a:spcPct val="100000"/>
              </a:lnSpc>
              <a:defRPr sz="3224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E74B7-8F2A-46A5-97C4-76677246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999" y="144450"/>
            <a:ext cx="3786885" cy="214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154248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1858324" cy="1715096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443B4-0187-FC99-0FDE-8EB191B6C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5689" y="213718"/>
            <a:ext cx="1857134" cy="4286846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324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5D1D2A7-CF30-5698-14FC-F71CB82D5B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8AA764-A00C-AFFF-7F3F-49A733DCD4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815CA4A-82C6-E038-8C80-CF4A54B1E6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61845" y="213717"/>
            <a:ext cx="1857134" cy="4286846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324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2946012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63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43431" cy="1072158"/>
          </a:xfrm>
        </p:spPr>
        <p:txBody>
          <a:bodyPr rIns="457200"/>
          <a:lstStyle>
            <a:lvl1pPr>
              <a:lnSpc>
                <a:spcPct val="100000"/>
              </a:lnSpc>
              <a:defRPr sz="3224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4B74093-A800-CB62-8607-A04D569204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289B0F8-E9A7-CF76-E87F-8D4302E8DA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33434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75" y="144450"/>
            <a:ext cx="6427348" cy="3071813"/>
          </a:xfrm>
        </p:spPr>
        <p:txBody>
          <a:bodyPr/>
          <a:lstStyle>
            <a:lvl1pPr>
              <a:lnSpc>
                <a:spcPct val="100000"/>
              </a:lnSpc>
              <a:defRPr sz="644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6697187-0170-8894-23C9-28F80A0C3B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591478-AD3F-2EF7-29A4-36A887DC19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76829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3715457" cy="1072158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82E6DCD-41A5-9DA3-C061-E8DA39B9905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E5947E-6D4A-9E09-E5A6-D31DBCAEE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9D4AF5E-3E60-06F1-E3E3-F00E3ADA9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5273" y="144019"/>
            <a:ext cx="4152728" cy="3215282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4434038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5497591" cy="3643908"/>
          </a:xfrm>
        </p:spPr>
        <p:txBody>
          <a:bodyPr/>
          <a:lstStyle>
            <a:lvl1pPr>
              <a:lnSpc>
                <a:spcPct val="100000"/>
              </a:lnSpc>
              <a:defRPr sz="3224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CFA7EA-8E9F-E01B-AB9C-B7BE7D3D11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26071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0D7FD-6784-59C5-938D-4728A153F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5972" y="3486150"/>
            <a:ext cx="4143431" cy="1328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673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↗︎00M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395CBF-E65B-9A42-BAE5-C2B2BD9B7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597" y="3486150"/>
            <a:ext cx="4142836" cy="1328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673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+00%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44518A-7FBB-67DA-E35B-8BC0AAFC6062}"/>
              </a:ext>
            </a:extLst>
          </p:cNvPr>
          <p:cNvCxnSpPr/>
          <p:nvPr userDrawn="1"/>
        </p:nvCxnSpPr>
        <p:spPr bwMode="auto">
          <a:xfrm>
            <a:off x="4572000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160DC6C8-AF18-F14B-A164-C49B271F59A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F3E002C-97C5-3260-CB49-7E93DF3397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01B1D3B-7FD1-5342-AD21-86B27FCC1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476" y="144450"/>
            <a:ext cx="2861693" cy="2358033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E2A6217-C3F0-04CD-0266-C53A5C85FD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4598" y="144450"/>
            <a:ext cx="2861693" cy="2358033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9988216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7476" y="144450"/>
            <a:ext cx="1855943" cy="7149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4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1392" y="144451"/>
            <a:ext cx="1855943" cy="7137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4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9987" y="144450"/>
            <a:ext cx="1856538" cy="7154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4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072158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4516041"/>
            <a:ext cx="1856538" cy="4286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54853" indent="-54853"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09706" indent="-54853"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164559" indent="-54853"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874901"/>
            <a:ext cx="1856538" cy="362739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89" y="874901"/>
            <a:ext cx="1857134" cy="36250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1" y="874901"/>
            <a:ext cx="1857134" cy="36250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5A7B871-06B9-0A3F-4D1D-A14D572C26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5DBF980-9C8F-3F7A-E896-C207BA2781B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9441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1813D-DA09-FCA0-D570-1E2D428C59E9}"/>
              </a:ext>
            </a:extLst>
          </p:cNvPr>
          <p:cNvCxnSpPr/>
          <p:nvPr userDrawn="1"/>
        </p:nvCxnSpPr>
        <p:spPr bwMode="auto">
          <a:xfrm>
            <a:off x="213094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B48808-B77B-7E67-E7EA-BCC945D4D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75" y="144450"/>
            <a:ext cx="1855943" cy="2000846"/>
          </a:xfrm>
        </p:spPr>
        <p:txBody>
          <a:bodyPr/>
          <a:lstStyle>
            <a:lvl1pPr>
              <a:lnSpc>
                <a:spcPct val="100000"/>
              </a:lnSpc>
              <a:defRPr sz="3224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+000%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78CF2-9CD6-2749-A489-08A4608D0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144450"/>
            <a:ext cx="4142836" cy="20008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24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>
              <a:lnSpc>
                <a:spcPct val="100000"/>
              </a:lnSpc>
              <a:spcBef>
                <a:spcPts val="0"/>
              </a:spcBef>
              <a:defRPr sz="3224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>
              <a:lnSpc>
                <a:spcPct val="100000"/>
              </a:lnSpc>
              <a:spcBef>
                <a:spcPts val="0"/>
              </a:spcBef>
              <a:defRPr sz="3224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>
              <a:lnSpc>
                <a:spcPct val="100000"/>
              </a:lnSpc>
              <a:spcBef>
                <a:spcPts val="0"/>
              </a:spcBef>
              <a:defRPr sz="3224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224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6C1F9D-1D2C-5BDA-E821-35CB4A870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475" y="2428875"/>
            <a:ext cx="1855943" cy="20002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24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defRPr sz="3224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3224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3224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3224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97FE8A-75E3-6FC8-02DD-50E0A4C8C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9987" y="2428875"/>
            <a:ext cx="4142836" cy="20002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24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>
              <a:lnSpc>
                <a:spcPct val="100000"/>
              </a:lnSpc>
              <a:spcBef>
                <a:spcPts val="0"/>
              </a:spcBef>
              <a:defRPr sz="3224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>
              <a:lnSpc>
                <a:spcPct val="100000"/>
              </a:lnSpc>
              <a:spcBef>
                <a:spcPts val="0"/>
              </a:spcBef>
              <a:defRPr sz="3224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>
              <a:lnSpc>
                <a:spcPct val="100000"/>
              </a:lnSpc>
              <a:spcBef>
                <a:spcPts val="0"/>
              </a:spcBef>
              <a:defRPr sz="3224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224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3EE9E1A-5619-752E-836B-A127FD2C7D7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837D060-1DA4-2AC5-AC63-E1AFDD16370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34435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7931BB-B3EF-829C-B354-B048514D5138}"/>
              </a:ext>
            </a:extLst>
          </p:cNvPr>
          <p:cNvCxnSpPr/>
          <p:nvPr userDrawn="1"/>
        </p:nvCxnSpPr>
        <p:spPr bwMode="auto">
          <a:xfrm>
            <a:off x="2499987" y="3071813"/>
            <a:ext cx="642853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03109C-6DA9-8F27-B4B1-EE276442E489}"/>
              </a:ext>
            </a:extLst>
          </p:cNvPr>
          <p:cNvCxnSpPr/>
          <p:nvPr userDrawn="1"/>
        </p:nvCxnSpPr>
        <p:spPr bwMode="auto">
          <a:xfrm>
            <a:off x="2499987" y="1500188"/>
            <a:ext cx="642853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9987" y="144450"/>
            <a:ext cx="1856538" cy="1072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4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  <a:lvl2pPr marL="0" indent="0">
              <a:buNone/>
              <a:defRPr/>
            </a:lvl2pPr>
          </a:lstStyle>
          <a:p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072158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4516041"/>
            <a:ext cx="1856538" cy="4286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89" y="144450"/>
            <a:ext cx="2857128" cy="1072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89" y="1570482"/>
            <a:ext cx="2857128" cy="1071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89" y="3151251"/>
            <a:ext cx="2857128" cy="1071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9987" y="1570482"/>
            <a:ext cx="1856538" cy="10715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4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9988" y="3151251"/>
            <a:ext cx="1856537" cy="10715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4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22EFDDC-A614-EFF6-CE30-E60F4DB9F7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5C67502-D618-DC10-9CCC-905693ABB5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00389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78A9E4F-B41B-2A68-ED74-D619432AAB2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BB77C83-5304-5E09-3590-D4337DA42A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303799C-055C-81A5-3E36-D78912AA66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97B3A71-6FB0-4C14-4695-68801FBBBE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023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C1273EB-3A3E-B282-A619-1D6FB102B1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6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0367260-BF8E-C847-2296-4EAD779F01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6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63621041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short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987" y="144450"/>
            <a:ext cx="1858324" cy="572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68567" indent="-68567">
              <a:lnSpc>
                <a:spcPct val="10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37132" indent="-68567">
              <a:lnSpc>
                <a:spcPct val="10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05699" indent="-68567">
              <a:lnSpc>
                <a:spcPct val="10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AB2974-AD95-0BF2-C41A-265AEF03B4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1285875"/>
            <a:ext cx="0" cy="32146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B8CB8D-C4DB-E357-4948-59CD6A18A9DC}"/>
              </a:ext>
            </a:extLst>
          </p:cNvPr>
          <p:cNvCxnSpPr/>
          <p:nvPr userDrawn="1"/>
        </p:nvCxnSpPr>
        <p:spPr bwMode="auto">
          <a:xfrm>
            <a:off x="4570262" y="1285875"/>
            <a:ext cx="0" cy="321640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5887E5-28C4-AA99-EBD5-E34B88F46F25}"/>
              </a:ext>
            </a:extLst>
          </p:cNvPr>
          <p:cNvCxnSpPr/>
          <p:nvPr userDrawn="1"/>
        </p:nvCxnSpPr>
        <p:spPr bwMode="auto">
          <a:xfrm>
            <a:off x="6857108" y="1285875"/>
            <a:ext cx="0" cy="321640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DB52D7E1-3828-A1B9-9239-637B1E2A54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69EE7B3-BC6A-6676-8FA2-607F9B08DA3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E03333F-C9F4-9C57-BAAE-A49EA523AF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F3321C6-7CF8-EF30-4736-48A201B094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023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C67FA0E-EA85-0950-FCC7-3F6BF1A741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6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EE67605-D889-6D38-2F1B-DF58E809AC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6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525402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428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987" y="216027"/>
            <a:ext cx="1858324" cy="572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5993" indent="-9599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1986" indent="-9599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7978" indent="-9599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89" y="216027"/>
            <a:ext cx="1857134" cy="572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5993" indent="-9599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1986" indent="-9599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7978" indent="-9599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7"/>
            <a:ext cx="1859514" cy="572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5993" indent="-9599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1986" indent="-9599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7978" indent="-9599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EB28FF-C21F-A83D-2D19-2242B76C6B09}"/>
              </a:ext>
            </a:extLst>
          </p:cNvPr>
          <p:cNvCxnSpPr/>
          <p:nvPr userDrawn="1"/>
        </p:nvCxnSpPr>
        <p:spPr bwMode="auto">
          <a:xfrm>
            <a:off x="2285702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A0E74-695D-C6F5-07CD-01209D58A70A}"/>
              </a:ext>
            </a:extLst>
          </p:cNvPr>
          <p:cNvCxnSpPr/>
          <p:nvPr userDrawn="1"/>
        </p:nvCxnSpPr>
        <p:spPr bwMode="auto">
          <a:xfrm>
            <a:off x="4570262" y="21259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E1AC9A-B000-435B-E4BC-54B09FB7957C}"/>
              </a:ext>
            </a:extLst>
          </p:cNvPr>
          <p:cNvCxnSpPr/>
          <p:nvPr userDrawn="1"/>
        </p:nvCxnSpPr>
        <p:spPr bwMode="auto">
          <a:xfrm>
            <a:off x="6857108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B96005D4-0874-989F-217D-8A2592F81D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3F3A850-F28F-F30E-5505-EA11791B0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9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4F49B39-EB32-770F-5644-D3D938710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D25B5E4-5513-DB6F-04BF-4A2A85E857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6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C86775E-92B8-3897-2210-2993F34BA6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6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37193551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332-B5B5-4358-3C72-8B35F374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786408"/>
          </a:xfrm>
        </p:spPr>
        <p:txBody>
          <a:bodyPr/>
          <a:lstStyle>
            <a:lvl1pPr>
              <a:lnSpc>
                <a:spcPct val="100000"/>
              </a:lnSpc>
              <a:defRPr sz="10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C4772-2960-241E-274D-18A4B5568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1285875"/>
            <a:ext cx="1858324" cy="15001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7C5D5A-A533-DB2D-8BBE-C9DAA013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99987" y="216027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1413BEF-DDD1-548F-409B-224DE030B6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90509" y="216027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37C3DBB-1177-5FC6-7F7F-E6C5931C96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71392" y="216027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782CF-665F-3C56-698C-16112EB19B2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695107-5427-4D2D-F88F-89BA74127CBF}"/>
              </a:ext>
            </a:extLst>
          </p:cNvPr>
          <p:cNvCxnSpPr/>
          <p:nvPr userDrawn="1"/>
        </p:nvCxnSpPr>
        <p:spPr bwMode="auto">
          <a:xfrm>
            <a:off x="2285702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B07B4A-5DB5-8126-EA79-502787053E82}"/>
              </a:ext>
            </a:extLst>
          </p:cNvPr>
          <p:cNvCxnSpPr/>
          <p:nvPr userDrawn="1"/>
        </p:nvCxnSpPr>
        <p:spPr bwMode="auto">
          <a:xfrm>
            <a:off x="4570262" y="21259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829559-0A72-8826-E06A-C6CCD39750A4}"/>
              </a:ext>
            </a:extLst>
          </p:cNvPr>
          <p:cNvCxnSpPr/>
          <p:nvPr userDrawn="1"/>
        </p:nvCxnSpPr>
        <p:spPr bwMode="auto">
          <a:xfrm>
            <a:off x="6857108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D2A45AB7-102C-FBDF-94FD-99783B6A5A1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CEA9C7F-1CB2-B0B0-AE4C-171B0AFC6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F4D72D8-0638-1E42-6480-21D9CF7A44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6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6DDCC2C-4DA8-F28F-9BBF-ACD120C05B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6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2139412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wide column,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1855943" cy="428030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416" y="144018"/>
            <a:ext cx="1858324" cy="42803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spcBef>
                <a:spcPts val="0"/>
              </a:spcBef>
              <a:defRPr sz="1050"/>
            </a:lvl2pPr>
            <a:lvl3pPr>
              <a:spcBef>
                <a:spcPts val="0"/>
              </a:spcBef>
              <a:defRPr sz="1050"/>
            </a:lvl3pPr>
            <a:lvl4pPr>
              <a:spcBef>
                <a:spcPts val="0"/>
              </a:spcBef>
              <a:defRPr sz="1050"/>
            </a:lvl4pPr>
            <a:lvl5pPr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3B922-FA59-5165-48BF-0B57DFD66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C3B405E-94D1-4A09-C6BF-A66D9CBEF63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D98038E-FA9A-2E7F-DE4F-45D37F116D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B3FDBEC-0A0D-82A4-F347-00CE8AD711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6586" y="1285875"/>
            <a:ext cx="3818444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16267907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w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6C39-902F-3DA0-AAF4-319DA8AE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2783985" cy="714971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F4B3-D63C-0D8F-2804-F97776F90E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8EC09FB-402F-F3CE-E1D2-51583F1BCC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377FA90-E771-AC82-090E-6FBBAE2633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5"/>
            <a:ext cx="3818444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3C39AE1-8603-84DA-CC2F-0C36A1C9D1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999" y="1285875"/>
            <a:ext cx="3818444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3271208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4141645" cy="1715096"/>
          </a:xfrm>
        </p:spPr>
        <p:txBody>
          <a:bodyPr rIns="457200"/>
          <a:lstStyle>
            <a:lvl1pPr>
              <a:lnSpc>
                <a:spcPct val="100000"/>
              </a:lnSpc>
              <a:defRPr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7A51FE3-0F54-1487-47B4-164B5B802C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3A4153E-E96A-682A-6ADB-86D8329C1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0174" y="144016"/>
            <a:ext cx="1861229" cy="4286846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AA778F7-DDE5-2F6E-F5FA-F5B0F120E0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66773" y="144018"/>
            <a:ext cx="1861229" cy="428684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00092973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8" y="144450"/>
            <a:ext cx="1857134" cy="1715096"/>
          </a:xfrm>
        </p:spPr>
        <p:txBody>
          <a:bodyPr/>
          <a:lstStyle>
            <a:lvl1pPr>
              <a:lnSpc>
                <a:spcPct val="100000"/>
              </a:lnSpc>
              <a:defRPr sz="16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745FF4F8-7F82-E9C2-8046-C791019E16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38C4317-85BF-2C36-29AD-9974CF6DE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0174" y="144016"/>
            <a:ext cx="1861229" cy="4286846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1D0A98E-CDEF-685C-25C7-E4EA3AFDCD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66773" y="144018"/>
            <a:ext cx="1861229" cy="428684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1816445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4139264" cy="1715096"/>
          </a:xfrm>
        </p:spPr>
        <p:txBody>
          <a:bodyPr rIns="457200"/>
          <a:lstStyle>
            <a:lvl1pPr>
              <a:lnSpc>
                <a:spcPct val="100000"/>
              </a:lnSpc>
              <a:defRPr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9BFC0CA6-CE6F-D94C-2967-FBF2240020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401EF50-EF95-0C87-38FD-2E0B9FD3E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793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7715D83-2EB0-631E-31DF-DAE49EE105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6"/>
            <a:ext cx="1861229" cy="321468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2EE4CB5-8991-123D-EBF8-1ED34CC50F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94793" y="144018"/>
            <a:ext cx="1861229" cy="572096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4ACB30C-F320-75FA-F4BC-8A4103FF2F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66773" y="144018"/>
            <a:ext cx="1861229" cy="572096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3681809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715096"/>
          </a:xfrm>
        </p:spPr>
        <p:txBody>
          <a:bodyPr rIns="0"/>
          <a:lstStyle>
            <a:lvl1pPr>
              <a:lnSpc>
                <a:spcPct val="100000"/>
              </a:lnSpc>
              <a:defRPr sz="16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CF1D655-1791-BEF3-D8AA-E589057E73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320D13A-B2E3-8109-F9A4-70AB45A14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793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74BDB94-1ECF-14DA-1C2A-F289E665E0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6"/>
            <a:ext cx="1861229" cy="321468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6E55AA2-DCD0-9227-A831-24FD27E4CB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94793" y="144018"/>
            <a:ext cx="1861229" cy="572096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8FF2718-83A0-A416-2862-0D7439636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66773" y="144018"/>
            <a:ext cx="1861229" cy="572096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20007224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9"/>
            <a:ext cx="1855943" cy="428030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0607" y="144018"/>
            <a:ext cx="1858324" cy="42803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1050"/>
            </a:lvl2pPr>
            <a:lvl3pPr>
              <a:lnSpc>
                <a:spcPct val="90000"/>
              </a:lnSpc>
              <a:spcBef>
                <a:spcPts val="0"/>
              </a:spcBef>
              <a:defRPr sz="1050"/>
            </a:lvl3pPr>
            <a:lvl4pPr>
              <a:lnSpc>
                <a:spcPct val="90000"/>
              </a:lnSpc>
              <a:spcBef>
                <a:spcPts val="0"/>
              </a:spcBef>
              <a:defRPr sz="1050"/>
            </a:lvl4pPr>
            <a:lvl5pPr>
              <a:lnSpc>
                <a:spcPct val="9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FFEFF-CCD0-A436-418A-5FB8624CCC8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785690" y="216028"/>
            <a:ext cx="455998" cy="455423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4E55D7-CBB2-992D-3E77-5CB7B7CADA9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071392" y="216027"/>
            <a:ext cx="456632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96A2B-2DD4-AEBB-75C4-9215E33D26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744BD-C7A4-D538-2E19-AA279C025A21}"/>
              </a:ext>
            </a:extLst>
          </p:cNvPr>
          <p:cNvCxnSpPr/>
          <p:nvPr userDrawn="1"/>
        </p:nvCxnSpPr>
        <p:spPr bwMode="auto">
          <a:xfrm>
            <a:off x="4570262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CE883F-3781-7F7E-8236-8BB5CEBAD77C}"/>
              </a:ext>
            </a:extLst>
          </p:cNvPr>
          <p:cNvCxnSpPr/>
          <p:nvPr userDrawn="1"/>
        </p:nvCxnSpPr>
        <p:spPr bwMode="auto">
          <a:xfrm>
            <a:off x="6857108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FE28AB83-26B6-464D-000B-077BBC1886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6703E2E-EBF0-C866-7278-E844AFCB3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2030D9-4E2C-5A41-AC60-E9DAA791E3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6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473B493-1BC7-D878-AEAA-C60A2D67B7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6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12512897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 wide, 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AB5158-BCB8-39EE-DA85-F2CD01699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5999" y="216027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3730E5-61EB-7405-CC85-AB04242CDB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5690" y="216027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2C94928-6A9B-2EA7-301C-71E5F2547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5999" y="2427732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840026-2FAF-826F-DCFD-3FF0082B0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85690" y="2428875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7BB90E-D2B7-D6BA-E8F5-B16C3F57F6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A530A6-2F26-DA70-D0D9-6DD90453CEC1}"/>
              </a:ext>
            </a:extLst>
          </p:cNvPr>
          <p:cNvCxnSpPr/>
          <p:nvPr userDrawn="1"/>
        </p:nvCxnSpPr>
        <p:spPr bwMode="auto">
          <a:xfrm>
            <a:off x="4571405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5483A0-0E31-72CE-21C3-6248FAEBC09A}"/>
              </a:ext>
            </a:extLst>
          </p:cNvPr>
          <p:cNvCxnSpPr/>
          <p:nvPr userDrawn="1"/>
        </p:nvCxnSpPr>
        <p:spPr bwMode="auto">
          <a:xfrm>
            <a:off x="213094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FDDCE3A8-54F6-70FC-38D0-2AF2D8AB71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4E8AF0-4192-FB86-9702-8592B301CA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0190" y="921222"/>
            <a:ext cx="2501177" cy="115046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5744FFC-849B-8FBD-FF73-B21942BA08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5691" y="921223"/>
            <a:ext cx="2501177" cy="1150463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0A13E8E-060C-6E01-AB11-41A2190116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6000" y="3135786"/>
            <a:ext cx="2501177" cy="1150462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277838E-5792-202A-65F5-342AF0992E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91501" y="3135786"/>
            <a:ext cx="2501177" cy="1150460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57255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301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630936"/>
            <a:ext cx="2142846" cy="853821"/>
          </a:xfrm>
        </p:spPr>
        <p:txBody>
          <a:bodyPr/>
          <a:lstStyle>
            <a:lvl1pPr>
              <a:lnSpc>
                <a:spcPct val="100000"/>
              </a:lnSpc>
              <a:defRPr sz="16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6000" y="144450"/>
            <a:ext cx="1858324" cy="428030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CE92126-B67C-8301-95D0-A821B804399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FBB383F-F59D-AEC8-4D6C-AC28926B09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389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053B001-EDB1-FA28-FFB0-F41FF2D331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988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8F0E9F-03CA-D8CD-75A1-CB650A81E9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2389" y="2500313"/>
            <a:ext cx="1861229" cy="185737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16D24DB-6F94-3A9D-70FD-B96C2E9E8D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8988" y="2500313"/>
            <a:ext cx="1861229" cy="185737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4391631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572643"/>
            <a:ext cx="4141051" cy="853821"/>
          </a:xfrm>
        </p:spPr>
        <p:txBody>
          <a:bodyPr rIns="457200"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6000" y="144450"/>
            <a:ext cx="1858324" cy="16802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8351E8F-C586-866F-37A3-340B3DD347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EE7923F-2C08-E17F-72B0-F41C361C5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389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F52302E-5C35-DCB5-2D11-CC0BE75371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988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4BCD2A-7E42-10EE-E251-907F955BFC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2389" y="2500313"/>
            <a:ext cx="1861229" cy="185737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EF5B836-0687-FE12-9EE1-7B2CB1124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8988" y="2500313"/>
            <a:ext cx="1861229" cy="185737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61602002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450"/>
            <a:ext cx="1858324" cy="1715096"/>
          </a:xfrm>
        </p:spPr>
        <p:txBody>
          <a:bodyPr/>
          <a:lstStyle>
            <a:lvl1pPr>
              <a:lnSpc>
                <a:spcPct val="100000"/>
              </a:lnSpc>
              <a:defRPr sz="16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D0BCD34-4CA7-388C-5244-7DC8F9F36F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32141B-6D8C-ADDD-8D24-D2B3603813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2389" y="2496312"/>
            <a:ext cx="1861229" cy="200034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DBD6A3D-FB96-6A97-1F58-F61F03D376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8988" y="2496312"/>
            <a:ext cx="1861229" cy="200034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54BA88F-5BD8-839D-33E8-DAC02350AC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0189" y="2496312"/>
            <a:ext cx="1861229" cy="200034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CA7C7E-4E8C-6B73-007A-21635527B0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86788" y="2496312"/>
            <a:ext cx="1861229" cy="200034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17764430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4143431" cy="1715096"/>
          </a:xfrm>
        </p:spPr>
        <p:txBody>
          <a:bodyPr rIns="457200"/>
          <a:lstStyle>
            <a:lvl1pPr>
              <a:lnSpc>
                <a:spcPct val="100000"/>
              </a:lnSpc>
              <a:defRPr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4340CDF-396E-8FEA-9F33-A868AEB7DE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2389" y="2496312"/>
            <a:ext cx="1861229" cy="200034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4B77E5-DBD6-E6DD-D620-C878361A7B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8988" y="2496312"/>
            <a:ext cx="1861229" cy="200034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3D79D-159D-684B-A0A2-E6DD61C3A5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0189" y="2496312"/>
            <a:ext cx="1861229" cy="200034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50B9EEB-A8EA-2744-D650-EC7233DAFF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86788" y="2496312"/>
            <a:ext cx="1861229" cy="200034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5126406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715096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4BD59-9F51-7E32-8659-A763D0799E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80E7AB4-F0E4-7C09-7FE7-9F182217FE0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74FE312-96C3-0801-8AFE-48C53A385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389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FE072FD-410A-B1CF-4BD5-EFE459133B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48988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C0822F6-B969-1E92-CC74-0CBB1126A9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2389" y="2500313"/>
            <a:ext cx="1861229" cy="185737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9AB4B51-7CBC-4B83-F837-82517C33FE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48988" y="2500313"/>
            <a:ext cx="1861229" cy="185737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AB00072-45AF-510F-C146-BAC3B20406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99416" y="216027"/>
            <a:ext cx="1861229" cy="192940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4503F3E-D426-7E9E-BDBD-CDA2B73193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99416" y="2500312"/>
            <a:ext cx="1861229" cy="185737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1457440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5819-78ED-4475-16CD-65C8A2C5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072158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1F0C48-79E5-E356-43FC-0FCF2DE89A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99987" y="216027"/>
            <a:ext cx="150857" cy="151210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8E9E323-0756-7849-8F52-19C58A517B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85690" y="216027"/>
            <a:ext cx="150857" cy="151210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C3BFFDB-5499-B3D7-98B2-1ABDA7D5C9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71392" y="216027"/>
            <a:ext cx="150857" cy="151210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00295A2-8D30-455D-EBB9-FA7A467919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99987" y="2510487"/>
            <a:ext cx="150857" cy="151210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30F0F2C-CA19-3A79-4375-EB8A00FA8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85690" y="2510487"/>
            <a:ext cx="150857" cy="151210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354D8C6-F61D-3FC1-07F8-FEE730E2D7A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1392" y="2510487"/>
            <a:ext cx="150857" cy="151210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430D6-E733-E611-E1EF-A795D0B036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2CDB94-BA57-B58F-95F0-D406FE34BB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3" y="2286000"/>
            <a:ext cx="664520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CBE6E3-0E18-8A57-578D-D314948AF14F}"/>
              </a:ext>
            </a:extLst>
          </p:cNvPr>
          <p:cNvCxnSpPr/>
          <p:nvPr userDrawn="1"/>
        </p:nvCxnSpPr>
        <p:spPr bwMode="auto">
          <a:xfrm>
            <a:off x="2285702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200B05-7E36-4E03-3739-0BA983764616}"/>
              </a:ext>
            </a:extLst>
          </p:cNvPr>
          <p:cNvCxnSpPr/>
          <p:nvPr userDrawn="1"/>
        </p:nvCxnSpPr>
        <p:spPr bwMode="auto">
          <a:xfrm>
            <a:off x="6857108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FF3B59-8BBA-8C99-9D4D-743723E434FC}"/>
              </a:ext>
            </a:extLst>
          </p:cNvPr>
          <p:cNvCxnSpPr/>
          <p:nvPr userDrawn="1"/>
        </p:nvCxnSpPr>
        <p:spPr bwMode="auto">
          <a:xfrm>
            <a:off x="4570262" y="21259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">
            <a:extLst>
              <a:ext uri="{FF2B5EF4-FFF2-40B4-BE49-F238E27FC236}">
                <a16:creationId xmlns:a16="http://schemas.microsoft.com/office/drawing/2014/main" id="{A0B46D22-64E6-4222-F4E2-B807A7A152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784E564-F094-C65E-4C30-6AD26FD6A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389" y="535279"/>
            <a:ext cx="1861229" cy="1393531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B384162-F420-216E-B250-BA49ED23A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8988" y="535279"/>
            <a:ext cx="1861229" cy="1393529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D5D50EC-56AE-CB68-AF0D-967D997C22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72389" y="2819563"/>
            <a:ext cx="1861229" cy="1395246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5DF0382-EAC2-42E6-8F3C-D78D997011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48988" y="2819563"/>
            <a:ext cx="1861229" cy="139524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D63E7DA-FA91-79CE-F137-C4CFF42378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99416" y="535278"/>
            <a:ext cx="1861229" cy="1393531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3E415E0-33AF-4F69-4718-A13AF38331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99416" y="2819563"/>
            <a:ext cx="1861229" cy="139524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7738688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39264" cy="1279922"/>
          </a:xfrm>
        </p:spPr>
        <p:txBody>
          <a:bodyPr rIns="457200"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5476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2286000"/>
            <a:ext cx="0" cy="221456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6857108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4570262" y="21259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25C7A71B-E65D-0A5D-606D-9F95D5AC6B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22EB5F78-B3F7-EBA1-BE53-B96CA397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389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BFFEAD4C-1129-22EA-9ED5-9BE409A0C7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48988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1719EAC-72ED-B4B5-CA48-EB23C5EB8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2389" y="2500313"/>
            <a:ext cx="1861229" cy="185737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28C9C88E-05A2-25E3-4571-C794E968D7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48988" y="2500313"/>
            <a:ext cx="1861229" cy="185737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D76302BE-E896-F153-8F88-B63A433B5C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5476" y="2499741"/>
            <a:ext cx="1861229" cy="1857943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F14BC99-A0C2-45B6-C1F6-84D3EACEDF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99416" y="2500312"/>
            <a:ext cx="1861229" cy="185737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4146708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1"/>
            <a:ext cx="1855943" cy="1279922"/>
          </a:xfrm>
        </p:spPr>
        <p:txBody>
          <a:bodyPr rIns="0"/>
          <a:lstStyle>
            <a:lvl1pPr>
              <a:lnSpc>
                <a:spcPct val="100000"/>
              </a:lnSpc>
              <a:defRPr sz="16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5476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2286000"/>
            <a:ext cx="0" cy="221456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6857108" y="21371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4570262" y="212598"/>
            <a:ext cx="0" cy="42868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78DA00F4-B5C9-B0CB-71F8-ED123EAA68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BA90B24-A7AA-EE26-4DF0-B0850F874C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6977" y="2499741"/>
            <a:ext cx="1884557" cy="1857944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93E5F0-8E0D-8611-485C-03E54EE01C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96947" y="2499742"/>
            <a:ext cx="1884557" cy="1857941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5B5649-C746-EAC6-E506-88A5EE6297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71407" y="2513033"/>
            <a:ext cx="1884557" cy="184464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1C336AE-32DC-6A3D-A0A5-FD3BEEE59F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6007" y="2499741"/>
            <a:ext cx="1866798" cy="185793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8F4A404-A74C-F889-564A-6677AB4E33D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53665" y="216028"/>
            <a:ext cx="1866798" cy="1929407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D20BC60-A254-2972-5466-846B4E395A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9020" y="216028"/>
            <a:ext cx="1866798" cy="192940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8844826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half,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7F84A-1700-568D-FF6C-C74EAF713E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468A48E8-BE84-7972-AB73-8E31C1C13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5690" y="213718"/>
            <a:ext cx="4142836" cy="4715471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97050FE-79BA-7876-7C87-1EBC54ABDE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6977" y="1285875"/>
            <a:ext cx="1864441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1D7D74-3344-9F6B-7157-4A7E1AB483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00583" y="1285875"/>
            <a:ext cx="1864441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1020470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8149" y="4839236"/>
            <a:ext cx="100376" cy="9233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390102-FDF4-C834-3F45-02B57A70AD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5703" y="0"/>
            <a:ext cx="6858298" cy="514350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581521-9341-A586-10B8-D3CD3EBBAD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6977" y="1285875"/>
            <a:ext cx="1864441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64800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21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8149" y="4839236"/>
            <a:ext cx="100376" cy="9233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C6A11-84D9-C1BA-F3C9-2E9D1A288B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70703B-65B6-4B78-8B7C-73857A06C3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99988" y="211933"/>
            <a:ext cx="6430919" cy="4717256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D171C2C-D5EE-B66A-FC5F-45245937D1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1123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1132418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7536" y="4839236"/>
            <a:ext cx="100989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679120-DB81-97FD-CD5A-00DC1F5E66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2741743204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7536" y="4839236"/>
            <a:ext cx="100989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239CCE-9A38-90E1-F860-FF40FBDA24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094" y="213718"/>
            <a:ext cx="8715431" cy="4717851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142049458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, profiles, contribu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8510EE-4140-AEDB-B7AB-EF1D4B72D2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00" y="2293920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F048335-9A0B-2C1F-47A6-67051F2007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00" y="3571875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83A84-CCD3-C297-7314-225B96D47D6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E889D859-F4A1-3E97-F05E-8D134A25B9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6000" y="982078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33F8C74-1D30-FEA9-4F3C-636531C86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83309" y="2295525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2E690121-61A1-708E-E5B8-5B65A668E6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83309" y="3571875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94AC7E0-2DC4-5DEB-8E1E-2F27996F98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83309" y="1000125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870601-E9CA-9D0E-804F-2A7353CE534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BD9F85F-FC85-6E91-ADD3-38F0F5BEE2E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86214" y="2293920"/>
            <a:ext cx="872968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FF7CC5C-A250-D817-B1E6-EBD584F08B1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86214" y="3571875"/>
            <a:ext cx="872968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416EBE0-0E9C-366F-583C-0BE751DA2B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786214" y="992277"/>
            <a:ext cx="872968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4C60C05-9B2E-E5AA-E325-3B56BC1B458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255946" y="982078"/>
            <a:ext cx="2158405" cy="94673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5379598-B132-493E-3A4A-13641BF453F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55946" y="2293922"/>
            <a:ext cx="2158405" cy="92261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387A7EC-6D77-1F31-248D-AF22142944D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255945" y="3571875"/>
            <a:ext cx="2191073" cy="92261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79C6738A-ED82-E7BB-C9BF-8057E77ED4B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783210" y="2304121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24967257-4251-A48B-9DE6-F07EC4EC036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83210" y="3582075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4A6B1635-0D2E-93F5-D353-C9B1B58E778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783210" y="992277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0541A3D3-1296-6D28-80F6-210E0C86167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783210" y="2311969"/>
            <a:ext cx="859041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EE31C9DF-6A33-F9E3-7394-0B59091621E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783210" y="3589922"/>
            <a:ext cx="859041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2CAAA857-D33B-2769-F70D-96215C29A41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783210" y="1000125"/>
            <a:ext cx="859041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3412D36A-B5BE-A294-20DF-30B55A06C5A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823155" y="1000125"/>
            <a:ext cx="2191073" cy="94673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ED900610-36FC-D7DA-7651-CC7E3D3200D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823155" y="2311969"/>
            <a:ext cx="2191073" cy="92261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BFEAE0F0-F94C-F405-C850-B3545368F69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823155" y="3589923"/>
            <a:ext cx="2191073" cy="922615"/>
          </a:xfrm>
          <a:prstGeom prst="rect">
            <a:avLst/>
          </a:prstGeom>
        </p:spPr>
        <p:txBody>
          <a:bodyPr/>
          <a:lstStyle>
            <a:lvl1pPr defTabSz="435396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25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01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826" indent="-122825" defTabSz="435396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396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5339497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715096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3D8D357-75A1-F4FD-F531-380CF7DE434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499987" y="213718"/>
            <a:ext cx="6428538" cy="4286846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A8EE3-1224-3A4B-8A9E-611D8DCF62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989FA07-F7B7-BE4B-581F-7BE47BBA60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05526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000" y="144450"/>
            <a:ext cx="1858324" cy="1072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399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399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3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3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1391" y="213718"/>
            <a:ext cx="1857134" cy="42868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54853" indent="-5485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06" indent="-5485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59" indent="-5485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0270476-9FE1-F85E-6F9B-322B184D8F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13614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643"/>
          </a:xfrm>
        </p:spPr>
        <p:txBody>
          <a:bodyPr/>
          <a:lstStyle>
            <a:lvl1pPr>
              <a:lnSpc>
                <a:spcPct val="100000"/>
              </a:lnSpc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AFC9C6E-79FD-9BB8-F74D-EAA013319C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31287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000" y="144450"/>
            <a:ext cx="1858324" cy="1072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99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399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399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3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3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1391" y="213718"/>
            <a:ext cx="1857134" cy="42868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54853" indent="-5485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06" indent="-5485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59" indent="-5485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7856" y="4801791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E531DA-4051-706E-065B-21A039141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5689" y="213718"/>
            <a:ext cx="1857134" cy="42868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54853" indent="-5485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06" indent="-5485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59" indent="-5485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CAD686F0-BF95-1E62-61EC-96790733887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5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15663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4004" y="2313173"/>
            <a:ext cx="1295993" cy="5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72266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itle Onl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IBM Security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8351E8F-C586-866F-37A3-340B3DD347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2" y="4852064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0B3920-51F3-EF1E-1DC4-C87B7DB3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216027"/>
            <a:ext cx="4355406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277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56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7055A2-0B5C-73F2-C2DB-FC7245A7AB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4500563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3431" cy="2358033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04A9AD-5866-6BA4-C928-31A5F88EF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4533139"/>
            <a:ext cx="1851467" cy="428625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4A8A02-E5FB-018D-1574-2015680C3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1488" y="4531778"/>
            <a:ext cx="1851467" cy="428625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F6040-10C6-A4A5-7C1E-09A9F553C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89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70539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23798D-A03E-2BC6-136A-14C1E387E723}"/>
              </a:ext>
            </a:extLst>
          </p:cNvPr>
          <p:cNvSpPr/>
          <p:nvPr userDrawn="1"/>
        </p:nvSpPr>
        <p:spPr bwMode="auto">
          <a:xfrm>
            <a:off x="0" y="1"/>
            <a:ext cx="9144000" cy="4500563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US" sz="525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3431" cy="1715095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8CADC67-06E4-9D0B-7A49-159C1E99D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4533139"/>
            <a:ext cx="1851467" cy="428625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AFC6AD-C46B-8438-C789-096006859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1488" y="4531778"/>
            <a:ext cx="1851467" cy="428625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12723-D775-EE21-95A9-8E6D8BA4D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89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05427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3431" cy="1715095"/>
          </a:xfrm>
        </p:spPr>
        <p:txBody>
          <a:bodyPr/>
          <a:lstStyle>
            <a:lvl1pPr>
              <a:lnSpc>
                <a:spcPct val="100000"/>
              </a:lnSpc>
              <a:defRPr sz="32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09496-D938-6EB1-106C-48C5E423E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89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6999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, business un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3431" cy="1715095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2629C-3C99-5809-3D6C-46ACEB92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000" y="4673727"/>
            <a:ext cx="4143431" cy="28575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E26C6-9CEF-2A61-0C64-FAACB68F5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89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0497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85690" y="213719"/>
            <a:ext cx="4142836" cy="471547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3787409" cy="3929658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5CD4FC-3A11-28F6-09EF-9089FE9596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6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2583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, business un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85690" y="213719"/>
            <a:ext cx="4142836" cy="471547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630936"/>
            <a:ext cx="3786885" cy="3501628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E74B7-8F2A-46A5-97C4-76677246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999" y="216027"/>
            <a:ext cx="3786885" cy="214313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0A3D1-7815-E46E-77D1-E2DC099B4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6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01952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1858324" cy="1715095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443B4-0187-FC99-0FDE-8EB191B6C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5690" y="213719"/>
            <a:ext cx="1857133" cy="4286845"/>
          </a:xfrm>
        </p:spPr>
        <p:txBody>
          <a:bodyPr/>
          <a:lstStyle>
            <a:lvl1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647AD3-098B-D1AB-C8D8-463E38402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2583" y="213719"/>
            <a:ext cx="1855943" cy="4286845"/>
          </a:xfrm>
        </p:spPr>
        <p:txBody>
          <a:bodyPr/>
          <a:lstStyle>
            <a:lvl1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5D1D2A7-CF30-5698-14FC-F71CB82D5B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8AA764-A00C-AFFF-7F3F-49A733DCD4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42625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4143431" cy="1072158"/>
          </a:xfrm>
        </p:spPr>
        <p:txBody>
          <a:bodyPr rIns="457200"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4B74093-A800-CB62-8607-A04D569204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289B0F8-E9A7-CF76-E87F-8D4302E8DA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06223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76" y="157735"/>
            <a:ext cx="6427347" cy="3071813"/>
          </a:xfrm>
        </p:spPr>
        <p:txBody>
          <a:bodyPr/>
          <a:lstStyle>
            <a:lvl1pPr>
              <a:defRPr sz="6450" b="0" i="0">
                <a:solidFill>
                  <a:schemeClr val="tx2"/>
                </a:solidFill>
                <a:latin typeface="IBM Plex Sans ExtraLight" panose="020B03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6697187-0170-8894-23C9-28F80A0C3B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591478-AD3F-2EF7-29A4-36A887DC19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6426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3715457" cy="1072158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631A-4ED7-F527-1CBC-9AF7BE2CB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7097" y="168022"/>
            <a:ext cx="4140238" cy="32152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 marL="219451" indent="-219451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 marL="411470" indent="-219451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3pPr>
            <a:lvl4pPr marL="658352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82E6DCD-41A5-9DA3-C061-E8DA39B9905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E5947E-6D4A-9E09-E5A6-D31DBCAEE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8770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21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stand-al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57734"/>
            <a:ext cx="5497590" cy="3643908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CFA7EA-8E9F-E01B-AB9C-B7BE7D3D11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15831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0D7FD-6784-59C5-938D-4728A153F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000" y="3487294"/>
            <a:ext cx="4143431" cy="1328738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9675" b="0" i="0">
                <a:solidFill>
                  <a:schemeClr val="accent1"/>
                </a:solidFill>
                <a:latin typeface="IBM Plex Sans ExtraLight" panose="020B0303050203000203" pitchFamily="34" charset="0"/>
              </a:defRPr>
            </a:lvl1pPr>
          </a:lstStyle>
          <a:p>
            <a:r>
              <a:rPr lang="en-US" dirty="0"/>
              <a:t>↗︎00M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395CBF-E65B-9A42-BAE5-C2B2BD9B7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5690" y="3486151"/>
            <a:ext cx="4142836" cy="1328738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9675" b="0" i="0">
                <a:solidFill>
                  <a:schemeClr val="accent1"/>
                </a:solidFill>
                <a:latin typeface="IBM Plex Sans ExtraLight" panose="020B0303050203000203" pitchFamily="34" charset="0"/>
              </a:defRPr>
            </a:lvl1pPr>
          </a:lstStyle>
          <a:p>
            <a:r>
              <a:rPr lang="en-US" dirty="0"/>
              <a:t>+00%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7285B0-4A1E-8885-0C0E-77D0ECA9C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5689" y="216028"/>
            <a:ext cx="2857128" cy="23580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E03B0-C633-E81D-0D42-3FCCAFD64B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216028"/>
            <a:ext cx="2858318" cy="23580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44518A-7FBB-67DA-E35B-8BC0AAFC6062}"/>
              </a:ext>
            </a:extLst>
          </p:cNvPr>
          <p:cNvCxnSpPr/>
          <p:nvPr userDrawn="1"/>
        </p:nvCxnSpPr>
        <p:spPr bwMode="auto">
          <a:xfrm>
            <a:off x="4572000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160DC6C8-AF18-F14B-A164-C49B271F59A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F3E002C-97C5-3260-CB49-7E93DF3397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9723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7476" y="159931"/>
            <a:ext cx="1855943" cy="714971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1393" y="161121"/>
            <a:ext cx="1855943" cy="713780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9987" y="161164"/>
            <a:ext cx="1856538" cy="715467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7"/>
            <a:ext cx="1855943" cy="1072158"/>
          </a:xfrm>
        </p:spPr>
        <p:txBody>
          <a:bodyPr/>
          <a:lstStyle>
            <a:lvl1pPr>
              <a:lnSpc>
                <a:spcPct val="11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4516042"/>
            <a:ext cx="1856538" cy="428625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54863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5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88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874901"/>
            <a:ext cx="1856538" cy="362739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875496"/>
            <a:ext cx="1857133" cy="362506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3" y="874901"/>
            <a:ext cx="1857133" cy="362506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5A7B871-06B9-0A3F-4D1D-A14D572C26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5DBF980-9C8F-3F7A-E896-C207BA2781B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99917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1813D-DA09-FCA0-D570-1E2D428C59E9}"/>
              </a:ext>
            </a:extLst>
          </p:cNvPr>
          <p:cNvCxnSpPr/>
          <p:nvPr userDrawn="1"/>
        </p:nvCxnSpPr>
        <p:spPr bwMode="auto">
          <a:xfrm>
            <a:off x="213095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B48808-B77B-7E67-E7EA-BCC945D4D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76" y="150877"/>
            <a:ext cx="1855943" cy="2000846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+000%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78CF2-9CD6-2749-A489-08A4608D0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150877"/>
            <a:ext cx="4142836" cy="20008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1pPr>
            <a:lvl2pPr marL="294887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2pPr>
            <a:lvl3pPr marL="562342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3pPr>
            <a:lvl4pPr marL="857228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6C1F9D-1D2C-5BDA-E821-35CB4A870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476" y="2428875"/>
            <a:ext cx="1855943" cy="2000250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97FE8A-75E3-6FC8-02DD-50E0A4C8C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9987" y="2428875"/>
            <a:ext cx="4142836" cy="20002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1pPr>
            <a:lvl2pPr marL="294887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2pPr>
            <a:lvl3pPr marL="562342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3pPr>
            <a:lvl4pPr marL="857228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3EE9E1A-5619-752E-836B-A127FD2C7D7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837D060-1DA4-2AC5-AC63-E1AFDD16370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81396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7931BB-B3EF-829C-B354-B048514D5138}"/>
              </a:ext>
            </a:extLst>
          </p:cNvPr>
          <p:cNvCxnSpPr/>
          <p:nvPr userDrawn="1"/>
        </p:nvCxnSpPr>
        <p:spPr bwMode="auto">
          <a:xfrm>
            <a:off x="2499987" y="3071813"/>
            <a:ext cx="642853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03109C-6DA9-8F27-B4B1-EE276442E489}"/>
              </a:ext>
            </a:extLst>
          </p:cNvPr>
          <p:cNvCxnSpPr/>
          <p:nvPr userDrawn="1"/>
        </p:nvCxnSpPr>
        <p:spPr bwMode="auto">
          <a:xfrm>
            <a:off x="2499987" y="1500188"/>
            <a:ext cx="642853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9987" y="154305"/>
            <a:ext cx="1856538" cy="1072158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7"/>
            <a:ext cx="1855943" cy="1072158"/>
          </a:xfrm>
        </p:spPr>
        <p:txBody>
          <a:bodyPr/>
          <a:lstStyle>
            <a:lvl1pPr>
              <a:lnSpc>
                <a:spcPct val="11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4516042"/>
            <a:ext cx="1856538" cy="428625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89" y="216027"/>
            <a:ext cx="2857128" cy="107215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89" y="1643063"/>
            <a:ext cx="2857128" cy="10715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89" y="3214688"/>
            <a:ext cx="2857128" cy="10715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9987" y="1570483"/>
            <a:ext cx="1856538" cy="1071565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9989" y="3151252"/>
            <a:ext cx="1856537" cy="1071565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22EFDDC-A614-EFF6-CE30-E60F4DB9F7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5C67502-D618-DC10-9CCC-905693ABB5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9387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7B282-9F6A-839A-442D-69BC9DF374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1285876"/>
            <a:ext cx="1858324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1285876"/>
            <a:ext cx="1857133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2" y="1285876"/>
            <a:ext cx="1859514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78A9E4F-B41B-2A68-ED74-D619432AAB2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BB77C83-5304-5E09-3590-D4337DA42A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39619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short divi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2" y="1285876"/>
            <a:ext cx="1859514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987" y="216028"/>
            <a:ext cx="1858324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239EA8E-6B4C-405F-E7F6-ABB450E071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7261" y="1285876"/>
            <a:ext cx="1856538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AB2974-AD95-0BF2-C41A-265AEF03B4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1285876"/>
            <a:ext cx="0" cy="32146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B8CB8D-C4DB-E357-4948-59CD6A18A9DC}"/>
              </a:ext>
            </a:extLst>
          </p:cNvPr>
          <p:cNvCxnSpPr/>
          <p:nvPr userDrawn="1"/>
        </p:nvCxnSpPr>
        <p:spPr bwMode="auto">
          <a:xfrm>
            <a:off x="4570262" y="1285875"/>
            <a:ext cx="0" cy="321640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5887E5-28C4-AA99-EBD5-E34B88F46F25}"/>
              </a:ext>
            </a:extLst>
          </p:cNvPr>
          <p:cNvCxnSpPr/>
          <p:nvPr userDrawn="1"/>
        </p:nvCxnSpPr>
        <p:spPr bwMode="auto">
          <a:xfrm>
            <a:off x="6857107" y="1285875"/>
            <a:ext cx="0" cy="321640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DB52D7E1-3828-A1B9-9239-637B1E2A54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69EE7B3-BC6A-6676-8FA2-607F9B08DA3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32982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head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1285876"/>
            <a:ext cx="1857133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2" y="1285876"/>
            <a:ext cx="1859514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987" y="216028"/>
            <a:ext cx="1858324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16028"/>
            <a:ext cx="1857133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8"/>
            <a:ext cx="1859514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EB28FF-C21F-A83D-2D19-2242B76C6B09}"/>
              </a:ext>
            </a:extLst>
          </p:cNvPr>
          <p:cNvCxnSpPr/>
          <p:nvPr userDrawn="1"/>
        </p:nvCxnSpPr>
        <p:spPr bwMode="auto">
          <a:xfrm>
            <a:off x="2285702" y="213719"/>
            <a:ext cx="0" cy="428684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A0E74-695D-C6F5-07CD-01209D58A70A}"/>
              </a:ext>
            </a:extLst>
          </p:cNvPr>
          <p:cNvCxnSpPr/>
          <p:nvPr userDrawn="1"/>
        </p:nvCxnSpPr>
        <p:spPr bwMode="auto">
          <a:xfrm>
            <a:off x="4570262" y="212599"/>
            <a:ext cx="0" cy="428684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E1AC9A-B000-435B-E4BC-54B09FB7957C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B96005D4-0874-989F-217D-8A2592F81D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3F3A850-F28F-F30E-5505-EA11791B0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05263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332-B5B5-4358-3C72-8B35F374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7"/>
            <a:ext cx="1855943" cy="786408"/>
          </a:xfrm>
        </p:spPr>
        <p:txBody>
          <a:bodyPr/>
          <a:lstStyle>
            <a:lvl1pPr>
              <a:lnSpc>
                <a:spcPct val="110000"/>
              </a:lnSpc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C4772-2960-241E-274D-18A4B5568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1285876"/>
            <a:ext cx="1858324" cy="15001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7CF39F-F0FC-7815-2582-A13E0599B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8C92137-8AC3-46D8-C9A2-F6F058938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389" y="1285876"/>
            <a:ext cx="1853054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C380211-AA5F-2F8D-309F-DC766DF1E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3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7C5D5A-A533-DB2D-8BBE-C9DAA013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99987" y="216028"/>
            <a:ext cx="455998" cy="456057"/>
          </a:xfr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1413BEF-DDD1-548F-409B-224DE030B6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90508" y="216028"/>
            <a:ext cx="455998" cy="456057"/>
          </a:xfr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37C3DBB-1177-5FC6-7F7F-E6C5931C96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71393" y="216028"/>
            <a:ext cx="455998" cy="456057"/>
          </a:xfr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782CF-665F-3C56-698C-16112EB19B2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695107-5427-4D2D-F88F-89BA74127CBF}"/>
              </a:ext>
            </a:extLst>
          </p:cNvPr>
          <p:cNvCxnSpPr/>
          <p:nvPr userDrawn="1"/>
        </p:nvCxnSpPr>
        <p:spPr bwMode="auto">
          <a:xfrm>
            <a:off x="2285702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B07B4A-5DB5-8126-EA79-502787053E82}"/>
              </a:ext>
            </a:extLst>
          </p:cNvPr>
          <p:cNvCxnSpPr/>
          <p:nvPr userDrawn="1"/>
        </p:nvCxnSpPr>
        <p:spPr bwMode="auto">
          <a:xfrm>
            <a:off x="4570262" y="21259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829559-0A72-8826-E06A-C6CCD39750A4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D2A45AB7-102C-FBDF-94FD-99783B6A5A1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99407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wide column,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1855943" cy="428030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1285876"/>
            <a:ext cx="3785695" cy="3214688"/>
          </a:xfrm>
        </p:spPr>
        <p:txBody>
          <a:bodyPr/>
          <a:lstStyle>
            <a:lvl1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417" y="144019"/>
            <a:ext cx="1858324" cy="4280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050"/>
            </a:lvl2pPr>
            <a:lvl3pPr>
              <a:spcBef>
                <a:spcPts val="0"/>
              </a:spcBef>
              <a:defRPr sz="1050"/>
            </a:lvl3pPr>
            <a:lvl4pPr>
              <a:spcBef>
                <a:spcPts val="0"/>
              </a:spcBef>
              <a:defRPr sz="1050"/>
            </a:lvl4pPr>
            <a:lvl5pPr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3B922-FA59-5165-48BF-0B57DFD66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C3B405E-94D1-4A09-C6BF-A66D9CBEF63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968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AF27D010-9F2C-E24B-9425-1712E90099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7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41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wid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6C39-902F-3DA0-AAF4-319DA8AE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216028"/>
            <a:ext cx="2783985" cy="714971"/>
          </a:xfrm>
        </p:spPr>
        <p:txBody>
          <a:bodyPr/>
          <a:lstStyle>
            <a:lvl1pPr>
              <a:lnSpc>
                <a:spcPct val="11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BA43D-8D00-4EDB-B803-D1EEE6CE2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999" y="1285876"/>
            <a:ext cx="3786885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2DCE7C-29C5-BC86-B154-7DD0C4F05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90" y="1285876"/>
            <a:ext cx="3785695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F4B3-D63C-0D8F-2804-F97776F90E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8EC09FB-402F-F3CE-E1D2-51583F1BCC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83657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1645" cy="1715095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9569-73DF-2226-A7D7-ABBE84A47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5690" y="216028"/>
            <a:ext cx="1857133" cy="4286845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D0BB0-9896-0353-D972-26B687C3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71393" y="216028"/>
            <a:ext cx="1857133" cy="4286845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7A51FE3-0F54-1487-47B4-164B5B802C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09977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216028"/>
            <a:ext cx="1857133" cy="1715095"/>
          </a:xfrm>
        </p:spPr>
        <p:txBody>
          <a:bodyPr/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9569-73DF-2226-A7D7-ABBE84A47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5690" y="213719"/>
            <a:ext cx="1857133" cy="4286845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D0BB0-9896-0353-D972-26B687C3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71393" y="213719"/>
            <a:ext cx="1857133" cy="4286845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745FF4F8-7F82-E9C2-8046-C791019E16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7097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9"/>
            <a:ext cx="4139265" cy="1715095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F10F27-0178-9C93-8741-F0241501B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16028"/>
            <a:ext cx="1857133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CD3DC6-7946-2D82-C3E4-10BC579C8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8"/>
            <a:ext cx="1859514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8D950-EA52-ABF9-D15D-C6C8FE946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5690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501ADC5-5846-FF23-F5DB-93E8D0586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2583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9BFC0CA6-CE6F-D94C-2967-FBF2240020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9538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1715095"/>
          </a:xfrm>
        </p:spPr>
        <p:txBody>
          <a:bodyPr rIns="0"/>
          <a:lstStyle>
            <a:lvl1pPr>
              <a:lnSpc>
                <a:spcPct val="10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F10F27-0178-9C93-8741-F0241501B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16028"/>
            <a:ext cx="1857133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CD3DC6-7946-2D82-C3E4-10BC579C8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8"/>
            <a:ext cx="1859514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8D950-EA52-ABF9-D15D-C6C8FE946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5690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501ADC5-5846-FF23-F5DB-93E8D0586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3774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CF1D655-1791-BEF3-D8AA-E589057E73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03170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1855943" cy="428030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242" y="1285876"/>
            <a:ext cx="1857133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2943" y="1285876"/>
            <a:ext cx="1859514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0607" y="144019"/>
            <a:ext cx="1858324" cy="4280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1050"/>
            </a:lvl2pPr>
            <a:lvl3pPr>
              <a:lnSpc>
                <a:spcPct val="90000"/>
              </a:lnSpc>
              <a:spcBef>
                <a:spcPts val="0"/>
              </a:spcBef>
              <a:defRPr sz="1050"/>
            </a:lvl3pPr>
            <a:lvl4pPr>
              <a:lnSpc>
                <a:spcPct val="90000"/>
              </a:lnSpc>
              <a:spcBef>
                <a:spcPts val="0"/>
              </a:spcBef>
              <a:defRPr sz="1050"/>
            </a:lvl4pPr>
            <a:lvl5pPr>
              <a:lnSpc>
                <a:spcPct val="9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FFEFF-CCD0-A436-418A-5FB8624CCC8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785690" y="216028"/>
            <a:ext cx="455998" cy="455423"/>
          </a:xfr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4E55D7-CBB2-992D-3E77-5CB7B7CADA9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071393" y="216028"/>
            <a:ext cx="456632" cy="456057"/>
          </a:xfr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96A2B-2DD4-AEBB-75C4-9215E33D26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744BD-C7A4-D538-2E19-AA279C025A21}"/>
              </a:ext>
            </a:extLst>
          </p:cNvPr>
          <p:cNvCxnSpPr/>
          <p:nvPr userDrawn="1"/>
        </p:nvCxnSpPr>
        <p:spPr bwMode="auto">
          <a:xfrm>
            <a:off x="4570262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CE883F-3781-7F7E-8236-8BB5CEBAD77C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FE28AB83-26B6-464D-000B-077BBC1886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68462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 wide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099CB-CB87-D5D5-506D-4B49C0816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929259"/>
            <a:ext cx="2501177" cy="1143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1DA3C4-E728-0E45-C91D-8EDF4B495F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89" y="928688"/>
            <a:ext cx="2499987" cy="1143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565063-698E-31B0-B619-B99A9A0B3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999" y="3144393"/>
            <a:ext cx="2501178" cy="1143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E44FFD-1EB7-1873-F6D1-67DE839EF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91" y="3143250"/>
            <a:ext cx="2499987" cy="1143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AB5158-BCB8-39EE-DA85-F2CD01699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16028"/>
            <a:ext cx="455998" cy="456057"/>
          </a:xfrm>
        </p:spPr>
        <p:txBody>
          <a:bodyPr anchor="ctr"/>
          <a:lstStyle>
            <a:lvl1pPr algn="ctr">
              <a:defRPr sz="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3730E5-61EB-7405-CC85-AB04242CDB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5690" y="216028"/>
            <a:ext cx="455998" cy="456057"/>
          </a:xfrm>
        </p:spPr>
        <p:txBody>
          <a:bodyPr anchor="ctr"/>
          <a:lstStyle>
            <a:lvl1pPr algn="ctr">
              <a:defRPr sz="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2C94928-6A9B-2EA7-301C-71E5F2547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6000" y="2427733"/>
            <a:ext cx="455998" cy="456057"/>
          </a:xfrm>
        </p:spPr>
        <p:txBody>
          <a:bodyPr anchor="ctr"/>
          <a:lstStyle>
            <a:lvl1pPr algn="ctr">
              <a:defRPr sz="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840026-2FAF-826F-DCFD-3FF0082B0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85690" y="2428876"/>
            <a:ext cx="455998" cy="456057"/>
          </a:xfrm>
        </p:spPr>
        <p:txBody>
          <a:bodyPr anchor="ctr"/>
          <a:lstStyle>
            <a:lvl1pPr algn="ctr">
              <a:defRPr sz="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7BB90E-D2B7-D6BA-E8F5-B16C3F57F6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A530A6-2F26-DA70-D0D9-6DD90453CEC1}"/>
              </a:ext>
            </a:extLst>
          </p:cNvPr>
          <p:cNvCxnSpPr/>
          <p:nvPr userDrawn="1"/>
        </p:nvCxnSpPr>
        <p:spPr bwMode="auto">
          <a:xfrm>
            <a:off x="4571405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5483A0-0E31-72CE-21C3-6248FAEBC09A}"/>
              </a:ext>
            </a:extLst>
          </p:cNvPr>
          <p:cNvCxnSpPr/>
          <p:nvPr userDrawn="1"/>
        </p:nvCxnSpPr>
        <p:spPr bwMode="auto">
          <a:xfrm>
            <a:off x="213095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FDDCE3A8-54F6-70FC-38D0-2AF2D8AB71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71561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630937"/>
            <a:ext cx="2142846" cy="853821"/>
          </a:xfrm>
        </p:spPr>
        <p:txBody>
          <a:bodyPr/>
          <a:lstStyle>
            <a:lvl1pPr>
              <a:lnSpc>
                <a:spcPct val="11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6262" y="216027"/>
            <a:ext cx="1857133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7"/>
            <a:ext cx="1859514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5690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1393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6000" y="216028"/>
            <a:ext cx="1858324" cy="428030"/>
          </a:xfrm>
        </p:spPr>
        <p:txBody>
          <a:bodyPr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CE92126-B67C-8301-95D0-A821B804399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69848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572644"/>
            <a:ext cx="4141050" cy="853821"/>
          </a:xfrm>
        </p:spPr>
        <p:txBody>
          <a:bodyPr rIns="457200"/>
          <a:lstStyle>
            <a:lvl1pPr>
              <a:lnSpc>
                <a:spcPct val="11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13717"/>
            <a:ext cx="1857133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3717"/>
            <a:ext cx="1859514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5690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1393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6000" y="216028"/>
            <a:ext cx="1858324" cy="168021"/>
          </a:xfrm>
        </p:spPr>
        <p:txBody>
          <a:bodyPr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8351E8F-C586-866F-37A3-340B3DD347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93306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8324" cy="1715095"/>
          </a:xfrm>
        </p:spPr>
        <p:txBody>
          <a:bodyPr/>
          <a:lstStyle>
            <a:lvl1pPr>
              <a:lnSpc>
                <a:spcPct val="10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2496313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391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288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3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D0BCD34-4CA7-388C-5244-7DC8F9F36F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9230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728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3431" cy="1715095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2496313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0772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288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3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38243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1715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16027"/>
            <a:ext cx="1857133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7"/>
            <a:ext cx="1859514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5690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1393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1D44C30-196F-B4B1-540A-E556579735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99417" y="216027"/>
            <a:ext cx="1857133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1A268B-43F5-F600-93B7-6248877F5D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0607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4BD59-9F51-7E32-8659-A763D0799E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80E7AB4-F0E4-7C09-7FE7-9F182217FE0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39150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5819-78ED-4475-16CD-65C8A2C5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7"/>
            <a:ext cx="1855943" cy="1072158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48C06-F3C6-0E95-A225-29F730DD1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500063"/>
            <a:ext cx="1856538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FD5E03-A007-B728-4616-E05622A43A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91" y="500063"/>
            <a:ext cx="1857133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EC06719-7195-BBE7-0154-56A039A4B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1393" y="500063"/>
            <a:ext cx="1857133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704E464-B0E0-CDD0-B14B-FA6386285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9987" y="2786063"/>
            <a:ext cx="1856538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6B64B8-6DA8-8704-DD30-37587B3E68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85690" y="2786063"/>
            <a:ext cx="1856538" cy="142225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F965C82-A0A6-A670-C10A-6073DD354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71393" y="2786063"/>
            <a:ext cx="1857133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1F0C48-79E5-E356-43FC-0FCF2DE89A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99987" y="21602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8E9E323-0756-7849-8F52-19C58A517B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85690" y="21602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C3BFFDB-5499-B3D7-98B2-1ABDA7D5C9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71393" y="21602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00295A2-8D30-455D-EBB9-FA7A467919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99987" y="251048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30F0F2C-CA19-3A79-4375-EB8A00FA8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85690" y="251048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354D8C6-F61D-3FC1-07F8-FEE730E2D7A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1393" y="251048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430D6-E733-E611-E1EF-A795D0B036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2CDB94-BA57-B58F-95F0-D406FE34BB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4" y="2286000"/>
            <a:ext cx="664520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CBE6E3-0E18-8A57-578D-D314948AF14F}"/>
              </a:ext>
            </a:extLst>
          </p:cNvPr>
          <p:cNvCxnSpPr/>
          <p:nvPr userDrawn="1"/>
        </p:nvCxnSpPr>
        <p:spPr bwMode="auto">
          <a:xfrm>
            <a:off x="2285702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200B05-7E36-4E03-3739-0BA983764616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FF3B59-8BBA-8C99-9D4D-743723E434FC}"/>
              </a:ext>
            </a:extLst>
          </p:cNvPr>
          <p:cNvCxnSpPr/>
          <p:nvPr userDrawn="1"/>
        </p:nvCxnSpPr>
        <p:spPr bwMode="auto">
          <a:xfrm>
            <a:off x="4570262" y="21259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">
            <a:extLst>
              <a:ext uri="{FF2B5EF4-FFF2-40B4-BE49-F238E27FC236}">
                <a16:creationId xmlns:a16="http://schemas.microsoft.com/office/drawing/2014/main" id="{A0B46D22-64E6-4222-F4E2-B807A7A152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32324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39264" cy="1279922"/>
          </a:xfrm>
        </p:spPr>
        <p:txBody>
          <a:bodyPr rIns="457200"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34223-A15F-A9E6-C7FA-95FFDF11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90" y="216027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675E3B-BB72-1CF2-CC6C-1977AEAF5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2583" y="216027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58F0BD-A5CC-CECC-5230-86FB175FD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90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9573D61-18CF-FC91-A019-041D3206D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2583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681CC4-265E-A18C-1C70-60E527BC6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99" y="2499741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D234ED4-217E-BF9B-FDEE-0BE07F831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9988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5476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2286001"/>
            <a:ext cx="0" cy="221456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4570262" y="21259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25C7A71B-E65D-0A5D-606D-9F95D5AC6B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42414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1279922"/>
          </a:xfrm>
        </p:spPr>
        <p:txBody>
          <a:bodyPr rIns="0"/>
          <a:lstStyle>
            <a:lvl1pPr>
              <a:lnSpc>
                <a:spcPct val="11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34223-A15F-A9E6-C7FA-95FFDF11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90" y="216027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675E3B-BB72-1CF2-CC6C-1977AEAF5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2583" y="216027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58F0BD-A5CC-CECC-5230-86FB175FD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90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9573D61-18CF-FC91-A019-041D3206D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2583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681CC4-265E-A18C-1C70-60E527BC6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533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D234ED4-217E-BF9B-FDEE-0BE07F831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9988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5476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2286001"/>
            <a:ext cx="0" cy="221456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4570262" y="21259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78DA00F4-B5C9-B0CB-71F8-ED123EAA68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47245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half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E37E5-0FED-B2B2-3150-F02A8956C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1285876"/>
            <a:ext cx="1858324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F00625-4E10-D884-2256-56B294B4B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7F84A-1700-568D-FF6C-C74EAF713E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468A48E8-BE84-7972-AB73-8E31C1C13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5690" y="213719"/>
            <a:ext cx="4142836" cy="471547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3925519790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5934" y="4839236"/>
            <a:ext cx="102592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EDE688-75EF-DA04-F0B3-24F53FFC6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00" y="1285876"/>
            <a:ext cx="1858324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390102-FDF4-C834-3F45-02B57A70AD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5703" y="0"/>
            <a:ext cx="6858298" cy="51435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4133466008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5934" y="4839236"/>
            <a:ext cx="102592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E37E5-0FED-B2B2-3150-F02A8956C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1285876"/>
            <a:ext cx="1858324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C6A11-84D9-C1BA-F3C9-2E9D1A288B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70703B-65B6-4B78-8B7C-73857A06C3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99988" y="211933"/>
            <a:ext cx="6430919" cy="4717256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862472760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5934" y="4839236"/>
            <a:ext cx="102592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679120-DB81-97FD-CD5A-00DC1F5E66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3928724700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5934" y="4839236"/>
            <a:ext cx="102592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239CCE-9A38-90E1-F860-FF40FBDA24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095" y="213718"/>
            <a:ext cx="8715431" cy="4717851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204855523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chemeClr val="tx1"/>
              </a:solidFill>
              <a:latin typeface="IBM Plex Sans Light" panose="020B0503050203000203" pitchFamily="34" charset="0"/>
              <a:cs typeface="IBM Plex Sans Light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113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, profiles, contribut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8510EE-4140-AEDB-B7AB-EF1D4B72D2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00" y="2295526"/>
            <a:ext cx="927376" cy="928688"/>
          </a:xfrm>
          <a:solidFill>
            <a:srgbClr val="E0E0E0"/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F49A0-96BE-0B44-B1C8-17D765B10B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5709" y="2295526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F048335-9A0B-2C1F-47A6-67051F2007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00" y="3571876"/>
            <a:ext cx="927376" cy="928688"/>
          </a:xfrm>
          <a:solidFill>
            <a:srgbClr val="E0E0E0"/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772377-8015-4C99-7ED3-E4475C524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5709" y="3571876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83A84-CCD3-C297-7314-225B96D47D6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E889D859-F4A1-3E97-F05E-8D134A25B9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6000" y="1000125"/>
            <a:ext cx="927376" cy="928688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1D025A0-5106-DFB0-90B1-8B366B7891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85709" y="1000125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33F8C74-1D30-FEA9-4F3C-636531C86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83309" y="2295526"/>
            <a:ext cx="927376" cy="928688"/>
          </a:xfrm>
          <a:solidFill>
            <a:srgbClr val="E0E0E0"/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52D1EA1-405F-7875-BAB9-B258776E14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55923" y="2295526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2E690121-61A1-708E-E5B8-5B65A668E6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83309" y="3571876"/>
            <a:ext cx="927376" cy="928688"/>
          </a:xfrm>
          <a:solidFill>
            <a:srgbClr val="E0E0E0"/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3849969-24A3-113A-C58E-4A4B0FB29B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55923" y="3571876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94AC7E0-2DC4-5DEB-8E1E-2F27996F98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83309" y="1000125"/>
            <a:ext cx="927376" cy="928688"/>
          </a:xfrm>
          <a:solidFill>
            <a:srgbClr val="E0E0E0"/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E3566C7-C728-77B2-2A34-BBB83D482F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55923" y="1000125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870601-E9CA-9D0E-804F-2A7353CE534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0670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1715095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3D8D357-75A1-F4FD-F531-380CF7DE434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499987" y="213719"/>
            <a:ext cx="6428538" cy="4286845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A8EE3-1224-3A4B-8A9E-611D8DCF62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989FA07-F7B7-BE4B-581F-7BE47BBA60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49119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000" y="144018"/>
            <a:ext cx="1858324" cy="107215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1393" y="213719"/>
            <a:ext cx="1857133" cy="4286845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54863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5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88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0270476-9FE1-F85E-6F9B-322B184D8F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92989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000" y="144018"/>
            <a:ext cx="1858324" cy="107215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1393" y="213719"/>
            <a:ext cx="1857133" cy="4286845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54863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5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88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7857" y="4801792"/>
            <a:ext cx="1858324" cy="142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E531DA-4051-706E-065B-21A039141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5690" y="213719"/>
            <a:ext cx="1857133" cy="4286845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54863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5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88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CAD686F0-BF95-1E62-61EC-96790733887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03429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643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AFC9C6E-79FD-9BB8-F74D-EAA013319C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01306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004" y="2313173"/>
            <a:ext cx="1295993" cy="5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7848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over Slide">
    <p:bg>
      <p:bgPr>
        <a:gradFill flip="none" rotWithShape="1">
          <a:gsLst>
            <a:gs pos="0">
              <a:schemeClr val="accent1"/>
            </a:gs>
            <a:gs pos="100000">
              <a:srgbClr val="0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xfrm>
            <a:off x="228601" y="203781"/>
            <a:ext cx="4114802" cy="4479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336" name="Picture 5" descr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241303"/>
            <a:ext cx="521590" cy="211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0747" y="4604933"/>
            <a:ext cx="1574104" cy="398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BCK_PEG_[01].png" descr="BCK_PEG_[01]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302" y="1621623"/>
            <a:ext cx="2149405" cy="1900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04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D9FBD7-A794-8A41-BF45-0DE9CC151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0"/>
            <a:ext cx="9144000" cy="513588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F6EEF3B7-1A42-4949-9E4E-287DD2F3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 b="0" i="0">
                <a:solidFill>
                  <a:srgbClr val="00114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CE443607-A076-2445-8F20-2DCAF811E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8" y="4787903"/>
            <a:ext cx="4114735" cy="166687"/>
          </a:xfrm>
        </p:spPr>
        <p:txBody>
          <a:bodyPr/>
          <a:lstStyle/>
          <a:p>
            <a:r>
              <a:rPr lang="en-US" dirty="0"/>
              <a:t>© 2022 IBM Corporation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CC0D2E-1CA6-2C49-914B-E48F29C13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7" y="4692553"/>
            <a:ext cx="527111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52723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8" y="457"/>
            <a:ext cx="9133546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2F8C8987-724F-6B47-A6B9-8E11DF00B8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4" y="4705254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28599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8" y="459"/>
            <a:ext cx="9133546" cy="514258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7B48B5CA-5BC1-8844-81E1-24543A8F2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4" y="4705254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3726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6870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F7EA8AAE-0BDE-7D4C-B52A-496FD9C29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4" y="4705254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9747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048D475-47B3-4D6A-8967-CE571DD44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8" y="4787902"/>
            <a:ext cx="4114735" cy="166687"/>
          </a:xfrm>
        </p:spPr>
        <p:txBody>
          <a:bodyPr/>
          <a:lstStyle>
            <a:lvl1pPr algn="l">
              <a:defRPr sz="600"/>
            </a:lvl1pPr>
          </a:lstStyle>
          <a:p>
            <a:r>
              <a:rPr lang="en-US"/>
              <a:t>IBM Cloud / © 2021 IBM Corporation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245D785-3444-4F9C-B13D-7B2A4CB46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12741" y="4862256"/>
            <a:ext cx="102593" cy="92333"/>
          </a:xfrm>
        </p:spPr>
        <p:txBody>
          <a:bodyPr/>
          <a:lstStyle>
            <a:lvl1pPr algn="r">
              <a:defRPr sz="600"/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16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225A75-F146-2848-A336-654BCE35CB93}"/>
              </a:ext>
            </a:extLst>
          </p:cNvPr>
          <p:cNvSpPr/>
          <p:nvPr userDrawn="1"/>
        </p:nvSpPr>
        <p:spPr>
          <a:xfrm>
            <a:off x="0" y="1"/>
            <a:ext cx="3684722" cy="5143499"/>
          </a:xfrm>
          <a:prstGeom prst="rect">
            <a:avLst/>
          </a:prstGeom>
          <a:solidFill>
            <a:srgbClr val="EE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F11EBB9-DC1D-6F42-A0C9-5CCF942B3731}"/>
              </a:ext>
            </a:extLst>
          </p:cNvPr>
          <p:cNvSpPr txBox="1">
            <a:spLocks/>
          </p:cNvSpPr>
          <p:nvPr userDrawn="1"/>
        </p:nvSpPr>
        <p:spPr>
          <a:xfrm>
            <a:off x="8777176" y="4826873"/>
            <a:ext cx="36682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z="9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6E8848-5C0B-584E-AEE9-ED02C969A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578" y="273845"/>
            <a:ext cx="2886293" cy="823436"/>
          </a:xfrm>
        </p:spPr>
        <p:txBody>
          <a:bodyPr anchor="t"/>
          <a:lstStyle>
            <a:lvl1pPr algn="l">
              <a:defRPr spc="75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Conclusion + Contact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110C3F8-0204-4D49-A277-88C1D066D7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87" y="1458885"/>
            <a:ext cx="2880884" cy="28681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:a16="http://schemas.microsoft.com/office/drawing/2014/main" id="{21E8BDCA-0038-D741-AE95-4BDDA9D7D1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6259" y="2328362"/>
            <a:ext cx="4208786" cy="249455"/>
          </a:xfrm>
        </p:spPr>
        <p:txBody>
          <a:bodyPr anchor="ctr">
            <a:normAutofit/>
          </a:bodyPr>
          <a:lstStyle>
            <a:lvl1pPr algn="l">
              <a:defRPr sz="1200" b="1"/>
            </a:lvl1pPr>
          </a:lstStyle>
          <a:p>
            <a:pPr lvl="0"/>
            <a:r>
              <a:rPr lang="en-US" dirty="0"/>
              <a:t>Presenter or Company Name</a:t>
            </a:r>
          </a:p>
        </p:txBody>
      </p:sp>
      <p:sp>
        <p:nvSpPr>
          <p:cNvPr id="23" name="Text Placeholder 49">
            <a:extLst>
              <a:ext uri="{FF2B5EF4-FFF2-40B4-BE49-F238E27FC236}">
                <a16:creationId xmlns:a16="http://schemas.microsoft.com/office/drawing/2014/main" id="{D4607EAB-867F-EE4A-A94E-52864836F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6259" y="3025589"/>
            <a:ext cx="4208786" cy="255851"/>
          </a:xfrm>
        </p:spPr>
        <p:txBody>
          <a:bodyPr anchor="t">
            <a:normAutofit/>
          </a:bodyPr>
          <a:lstStyle>
            <a:lvl1pPr algn="l">
              <a:defRPr sz="1050" b="0"/>
            </a:lvl1pPr>
          </a:lstStyle>
          <a:p>
            <a:pPr lvl="0"/>
            <a:r>
              <a:rPr lang="en-US" dirty="0"/>
              <a:t>Contact 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B4E06F-D890-6844-9C85-085DC608B916}"/>
              </a:ext>
            </a:extLst>
          </p:cNvPr>
          <p:cNvCxnSpPr>
            <a:cxnSpLocks/>
          </p:cNvCxnSpPr>
          <p:nvPr userDrawn="1"/>
        </p:nvCxnSpPr>
        <p:spPr>
          <a:xfrm>
            <a:off x="4316259" y="2786273"/>
            <a:ext cx="4208786" cy="0"/>
          </a:xfrm>
          <a:prstGeom prst="line">
            <a:avLst/>
          </a:prstGeom>
          <a:ln w="12700">
            <a:solidFill>
              <a:srgbClr val="259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9">
            <a:extLst>
              <a:ext uri="{FF2B5EF4-FFF2-40B4-BE49-F238E27FC236}">
                <a16:creationId xmlns:a16="http://schemas.microsoft.com/office/drawing/2014/main" id="{1485E5B1-102C-C545-A03E-009BC1B491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6259" y="3381096"/>
            <a:ext cx="4208786" cy="255851"/>
          </a:xfrm>
        </p:spPr>
        <p:txBody>
          <a:bodyPr anchor="t">
            <a:normAutofit/>
          </a:bodyPr>
          <a:lstStyle>
            <a:lvl1pPr algn="l">
              <a:defRPr sz="1050" b="0"/>
            </a:lvl1pPr>
          </a:lstStyle>
          <a:p>
            <a:pPr lvl="0"/>
            <a:r>
              <a:rPr lang="en-US" dirty="0"/>
              <a:t>Contact 2</a:t>
            </a:r>
          </a:p>
        </p:txBody>
      </p:sp>
      <p:sp>
        <p:nvSpPr>
          <p:cNvPr id="29" name="Text Placeholder 49">
            <a:extLst>
              <a:ext uri="{FF2B5EF4-FFF2-40B4-BE49-F238E27FC236}">
                <a16:creationId xmlns:a16="http://schemas.microsoft.com/office/drawing/2014/main" id="{F5A447C2-C12F-2C4D-B1F3-C7AF56D68D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16259" y="3736602"/>
            <a:ext cx="4208786" cy="255851"/>
          </a:xfrm>
        </p:spPr>
        <p:txBody>
          <a:bodyPr anchor="t">
            <a:normAutofit/>
          </a:bodyPr>
          <a:lstStyle>
            <a:lvl1pPr algn="l">
              <a:defRPr sz="1050" b="0"/>
            </a:lvl1pPr>
          </a:lstStyle>
          <a:p>
            <a:pPr lvl="0"/>
            <a:r>
              <a:rPr lang="en-US" dirty="0"/>
              <a:t>Contact 3</a:t>
            </a:r>
          </a:p>
        </p:txBody>
      </p:sp>
      <p:sp>
        <p:nvSpPr>
          <p:cNvPr id="31" name="Text Placeholder 49">
            <a:extLst>
              <a:ext uri="{FF2B5EF4-FFF2-40B4-BE49-F238E27FC236}">
                <a16:creationId xmlns:a16="http://schemas.microsoft.com/office/drawing/2014/main" id="{093B08CD-FA59-1149-B7CF-A68D5354E7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6259" y="4092109"/>
            <a:ext cx="4208786" cy="255851"/>
          </a:xfrm>
        </p:spPr>
        <p:txBody>
          <a:bodyPr anchor="t">
            <a:normAutofit/>
          </a:bodyPr>
          <a:lstStyle>
            <a:lvl1pPr algn="l">
              <a:defRPr sz="1050" b="0"/>
            </a:lvl1pPr>
          </a:lstStyle>
          <a:p>
            <a:pPr lvl="0"/>
            <a:r>
              <a:rPr lang="en-US" dirty="0"/>
              <a:t>Contact 4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8E75F73-A703-D745-9BF3-83E94AF71E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54478" y="610193"/>
            <a:ext cx="1593338" cy="1107978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3865712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260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3812" y="4692553"/>
            <a:ext cx="521589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318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ue 60 rectangle">
            <a:extLst>
              <a:ext uri="{FF2B5EF4-FFF2-40B4-BE49-F238E27FC236}">
                <a16:creationId xmlns:a16="http://schemas.microsoft.com/office/drawing/2014/main" id="{91D1D188-D7EA-5A44-A392-6E9BFB99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47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bg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bg1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AF558B-7F9E-D94C-91DC-907B299967CF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EAF49-221E-8B43-8D20-D58F4F885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4434" y="234951"/>
            <a:ext cx="0" cy="211690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54D63C-09D4-6A49-B605-D1076B01100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2362" y="2570163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0836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3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F04016-134E-5847-8C7D-495FF4D6E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6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bg>
      <p:bgPr>
        <a:gradFill>
          <a:gsLst>
            <a:gs pos="99000">
              <a:srgbClr val="04BEBD"/>
            </a:gs>
            <a:gs pos="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8C82A40-C4C2-344E-940E-3B8BFDE12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5060" y="1900904"/>
            <a:ext cx="1153880" cy="10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bm sign-off">
    <p:bg>
      <p:bgPr>
        <a:gradFill>
          <a:gsLst>
            <a:gs pos="100000">
              <a:srgbClr val="04BEBD"/>
            </a:gs>
            <a:gs pos="0">
              <a:schemeClr val="accent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rawing, clock, light&#10;&#10;Description automatically generated">
            <a:extLst>
              <a:ext uri="{FF2B5EF4-FFF2-40B4-BE49-F238E27FC236}">
                <a16:creationId xmlns:a16="http://schemas.microsoft.com/office/drawing/2014/main" id="{B5617D58-C65E-0E4C-AE7E-A1FFED436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3685" y="2198530"/>
            <a:ext cx="2416629" cy="5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over Slide">
    <p:bg>
      <p:bgPr>
        <a:gradFill flip="none" rotWithShape="1">
          <a:gsLst>
            <a:gs pos="0">
              <a:schemeClr val="accent2"/>
            </a:gs>
            <a:gs pos="100000">
              <a:srgbClr val="0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xfrm>
            <a:off x="228600" y="203780"/>
            <a:ext cx="4114802" cy="4479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33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810" y="241301"/>
            <a:ext cx="521590" cy="211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icture 13" descr="Picture 13"/>
          <p:cNvPicPr>
            <a:picLocks noChangeAspect="1"/>
          </p:cNvPicPr>
          <p:nvPr/>
        </p:nvPicPr>
        <p:blipFill>
          <a:blip r:embed="rId3"/>
          <a:srcRect l="15132" t="30197" r="15583" b="32340"/>
          <a:stretch>
            <a:fillRect/>
          </a:stretch>
        </p:blipFill>
        <p:spPr>
          <a:xfrm>
            <a:off x="7410746" y="4604932"/>
            <a:ext cx="1574104" cy="3989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14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BM_sign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51C25BB-0086-934B-BBF5-0E93FC803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6" y="4787900"/>
            <a:ext cx="4114735" cy="166687"/>
          </a:xfrm>
        </p:spPr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13BA46F-F706-E649-95A7-CB15C439F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1" y="4787900"/>
            <a:ext cx="1828732" cy="166687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drawing, clock, light&#10;&#10;Description automatically generated">
            <a:extLst>
              <a:ext uri="{FF2B5EF4-FFF2-40B4-BE49-F238E27FC236}">
                <a16:creationId xmlns:a16="http://schemas.microsoft.com/office/drawing/2014/main" id="{1F13EECD-81FE-6E49-9C76-BD059A0E8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3685" y="2198530"/>
            <a:ext cx="2416629" cy="5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58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BM_sign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51C25BB-0086-934B-BBF5-0E93FC803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6" y="4787900"/>
            <a:ext cx="4114735" cy="166687"/>
          </a:xfrm>
        </p:spPr>
        <p:txBody>
          <a:bodyPr/>
          <a:lstStyle/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13BA46F-F706-E649-95A7-CB15C439F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1" y="4787900"/>
            <a:ext cx="1828732" cy="166687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" descr="IBM 8-bar logo">
            <a:extLst>
              <a:ext uri="{FF2B5EF4-FFF2-40B4-BE49-F238E27FC236}">
                <a16:creationId xmlns:a16="http://schemas.microsoft.com/office/drawing/2014/main" id="{790FE06F-3FFA-204F-B27D-B12DACF08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1681" y="2317651"/>
            <a:ext cx="1273366" cy="5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noFill/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703589-7433-EC4D-BE5D-6575D7E7166A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C1B72-1958-D34C-A6E7-456FA9B0FC9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600" y="2566988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6980A7-369F-8B4C-8947-FB084B5C4D9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2362" y="2566988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55AABD-2874-C04C-A3C5-21D11C371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5768" y="234951"/>
            <a:ext cx="0" cy="211690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7394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BM_signoff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51C25BB-0086-934B-BBF5-0E93FC803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6" y="4787900"/>
            <a:ext cx="4114735" cy="16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IBM, Clients &amp; Business Partner Use Only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13BA46F-F706-E649-95A7-CB15C439F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1" y="4787900"/>
            <a:ext cx="1828732" cy="16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" descr="IBM 8-bar logo">
            <a:extLst>
              <a:ext uri="{FF2B5EF4-FFF2-40B4-BE49-F238E27FC236}">
                <a16:creationId xmlns:a16="http://schemas.microsoft.com/office/drawing/2014/main" id="{E70482B8-491C-BB49-AD33-D7DCB2759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3196" y="2312885"/>
            <a:ext cx="1297608" cy="5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64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7788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95941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,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F7EA8AAE-0BDE-7D4C-B52A-496FD9C29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12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7055A2-0B5C-73F2-C2DB-FC7245A7AB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43431" cy="2358033"/>
          </a:xfrm>
        </p:spPr>
        <p:txBody>
          <a:bodyPr/>
          <a:lstStyle>
            <a:lvl1pPr>
              <a:lnSpc>
                <a:spcPct val="100000"/>
              </a:lnSpc>
              <a:defRPr sz="3225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EC0ABF4-1C51-BF7D-70CF-DD2C38C9D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32" y="4536035"/>
            <a:ext cx="1857133" cy="428625"/>
          </a:xfrm>
          <a:prstGeom prst="rect">
            <a:avLst/>
          </a:prstGeom>
        </p:spPr>
        <p:txBody>
          <a:bodyPr anchor="b"/>
          <a:lstStyle>
            <a:lvl1pPr defTabSz="435483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069D4BA-0EE4-89E6-7C3A-71F71400A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5821" y="4500563"/>
            <a:ext cx="1857133" cy="464097"/>
          </a:xfrm>
          <a:prstGeom prst="rect">
            <a:avLst/>
          </a:prstGeom>
        </p:spPr>
        <p:txBody>
          <a:bodyPr anchor="b"/>
          <a:lstStyle>
            <a:lvl1pPr defTabSz="435483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07967348"/>
      </p:ext>
    </p:extLst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23798D-A03E-2BC6-136A-14C1E387E723}"/>
              </a:ext>
            </a:extLst>
          </p:cNvPr>
          <p:cNvSpPr/>
          <p:nvPr userDrawn="1"/>
        </p:nvSpPr>
        <p:spPr bwMode="auto">
          <a:xfrm>
            <a:off x="0" y="0"/>
            <a:ext cx="9144000" cy="4500563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US" sz="525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 Light" panose="020B040305020300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43431" cy="1715095"/>
          </a:xfrm>
        </p:spPr>
        <p:txBody>
          <a:bodyPr/>
          <a:lstStyle>
            <a:lvl1pPr>
              <a:lnSpc>
                <a:spcPct val="100000"/>
              </a:lnSpc>
              <a:defRPr sz="3225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314509F-3705-A705-C5B3-FA435C246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32" y="4536035"/>
            <a:ext cx="1857133" cy="428625"/>
          </a:xfrm>
          <a:prstGeom prst="rect">
            <a:avLst/>
          </a:prstGeom>
        </p:spPr>
        <p:txBody>
          <a:bodyPr anchor="b"/>
          <a:lstStyle>
            <a:lvl1pPr defTabSz="435483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F264794-39E6-B78D-2E92-D8D02F918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5821" y="4500563"/>
            <a:ext cx="1857133" cy="464097"/>
          </a:xfrm>
          <a:prstGeom prst="rect">
            <a:avLst/>
          </a:prstGeom>
        </p:spPr>
        <p:txBody>
          <a:bodyPr anchor="b"/>
          <a:lstStyle>
            <a:lvl1pPr defTabSz="435483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8848910"/>
      </p:ext>
    </p:extLst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43431" cy="1715095"/>
          </a:xfrm>
        </p:spPr>
        <p:txBody>
          <a:bodyPr/>
          <a:lstStyle>
            <a:lvl1pPr>
              <a:lnSpc>
                <a:spcPct val="100000"/>
              </a:lnSpc>
              <a:defRPr sz="3225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139153"/>
      </p:ext>
    </p:extLst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, business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43431" cy="1715095"/>
          </a:xfrm>
        </p:spPr>
        <p:txBody>
          <a:bodyPr/>
          <a:lstStyle>
            <a:lvl1pPr>
              <a:lnSpc>
                <a:spcPct val="100000"/>
              </a:lnSpc>
              <a:defRPr sz="3225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2629C-3C99-5809-3D6C-46ACEB92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999" y="4673727"/>
            <a:ext cx="4143431" cy="2857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155631"/>
      </p:ext>
    </p:extLst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85689" y="213718"/>
            <a:ext cx="4142836" cy="471547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3787409" cy="3929658"/>
          </a:xfrm>
        </p:spPr>
        <p:txBody>
          <a:bodyPr/>
          <a:lstStyle>
            <a:lvl1pPr>
              <a:lnSpc>
                <a:spcPct val="100000"/>
              </a:lnSpc>
              <a:defRPr sz="3225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807606"/>
      </p:ext>
    </p:extLst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, business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85689" y="213718"/>
            <a:ext cx="4142836" cy="471547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572643"/>
            <a:ext cx="3786885" cy="3501628"/>
          </a:xfrm>
        </p:spPr>
        <p:txBody>
          <a:bodyPr/>
          <a:lstStyle>
            <a:lvl1pPr>
              <a:lnSpc>
                <a:spcPct val="100000"/>
              </a:lnSpc>
              <a:defRPr sz="3225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E74B7-8F2A-46A5-97C4-76677246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999" y="144450"/>
            <a:ext cx="3786885" cy="214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0317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20A1C-9D4D-2642-8A60-4D7502759E0A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2286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D6F0D-CE7A-AD49-AE36-D798DDFEB592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572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4FA535-4023-394A-90AB-A2087397CBB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8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EB495F-72F9-774E-A3C3-3B24D9E37D7D}"/>
              </a:ext>
            </a:extLst>
          </p:cNvPr>
          <p:cNvCxnSpPr/>
          <p:nvPr userDrawn="1"/>
        </p:nvCxnSpPr>
        <p:spPr bwMode="auto">
          <a:xfrm>
            <a:off x="228600" y="2571750"/>
            <a:ext cx="8686800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1556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1858324" cy="1715095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443B4-0187-FC99-0FDE-8EB191B6C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5689" y="213718"/>
            <a:ext cx="1857133" cy="428684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4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5D1D2A7-CF30-5698-14FC-F71CB82D5B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8AA764-A00C-AFFF-7F3F-49A733DCD4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815CA4A-82C6-E038-8C80-CF4A54B1E6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61846" y="213717"/>
            <a:ext cx="1857133" cy="428684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4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5372149"/>
      </p:ext>
    </p:extLst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43431" cy="1072158"/>
          </a:xfrm>
        </p:spPr>
        <p:txBody>
          <a:bodyPr rIns="457200"/>
          <a:lstStyle>
            <a:lvl1pPr>
              <a:lnSpc>
                <a:spcPct val="100000"/>
              </a:lnSpc>
              <a:defRPr sz="3225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4B74093-A800-CB62-8607-A04D569204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289B0F8-E9A7-CF76-E87F-8D4302E8DA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98502"/>
      </p:ext>
    </p:extLst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75" y="144450"/>
            <a:ext cx="6427347" cy="3071813"/>
          </a:xfrm>
        </p:spPr>
        <p:txBody>
          <a:bodyPr/>
          <a:lstStyle>
            <a:lvl1pPr>
              <a:lnSpc>
                <a:spcPct val="100000"/>
              </a:lnSpc>
              <a:defRPr sz="64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6697187-0170-8894-23C9-28F80A0C3B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591478-AD3F-2EF7-29A4-36A887DC19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92318"/>
      </p:ext>
    </p:extLst>
  </p:cSld>
  <p:clrMapOvr>
    <a:masterClrMapping/>
  </p:clrMapOvr>
  <p:transition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3715457" cy="1072158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82E6DCD-41A5-9DA3-C061-E8DA39B9905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E5947E-6D4A-9E09-E5A6-D31DBCAEE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9D4AF5E-3E60-06F1-E3E3-F00E3ADA9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5273" y="144019"/>
            <a:ext cx="4152728" cy="3215282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4051860"/>
      </p:ext>
    </p:extLst>
  </p:cSld>
  <p:clrMapOvr>
    <a:masterClrMapping/>
  </p:clrMapOvr>
  <p:transition spd="med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5497590" cy="3643908"/>
          </a:xfrm>
        </p:spPr>
        <p:txBody>
          <a:bodyPr/>
          <a:lstStyle>
            <a:lvl1pPr>
              <a:lnSpc>
                <a:spcPct val="100000"/>
              </a:lnSpc>
              <a:defRPr sz="3225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CFA7EA-8E9F-E01B-AB9C-B7BE7D3D11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35037"/>
      </p:ext>
    </p:extLst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0D7FD-6784-59C5-938D-4728A153F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5972" y="3486150"/>
            <a:ext cx="4143431" cy="1328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675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↗︎00M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395CBF-E65B-9A42-BAE5-C2B2BD9B7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4597" y="3486150"/>
            <a:ext cx="4142836" cy="1328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675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+00%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44518A-7FBB-67DA-E35B-8BC0AAFC6062}"/>
              </a:ext>
            </a:extLst>
          </p:cNvPr>
          <p:cNvCxnSpPr/>
          <p:nvPr userDrawn="1"/>
        </p:nvCxnSpPr>
        <p:spPr bwMode="auto">
          <a:xfrm>
            <a:off x="4572000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160DC6C8-AF18-F14B-A164-C49B271F59A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F3E002C-97C5-3260-CB49-7E93DF3397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01B1D3B-7FD1-5342-AD21-86B27FCC1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475" y="144450"/>
            <a:ext cx="2861693" cy="235803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E2A6217-C3F0-04CD-0266-C53A5C85FD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4597" y="144450"/>
            <a:ext cx="2861693" cy="235803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95429827"/>
      </p:ext>
    </p:extLst>
  </p:cSld>
  <p:clrMapOvr>
    <a:masterClrMapping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7475" y="144450"/>
            <a:ext cx="1855943" cy="7149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5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1392" y="144450"/>
            <a:ext cx="1855943" cy="7137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5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9987" y="144450"/>
            <a:ext cx="1856538" cy="7154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5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072158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4516041"/>
            <a:ext cx="1856538" cy="4286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54864" indent="-54864"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09728" indent="-54864"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164592" indent="-54864"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874900"/>
            <a:ext cx="1856538" cy="362739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89" y="874900"/>
            <a:ext cx="1857133" cy="36250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2" y="874900"/>
            <a:ext cx="1857133" cy="36250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5A7B871-06B9-0A3F-4D1D-A14D572C26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5DBF980-9C8F-3F7A-E896-C207BA2781B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84171"/>
      </p:ext>
    </p:extLst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1813D-DA09-FCA0-D570-1E2D428C59E9}"/>
              </a:ext>
            </a:extLst>
          </p:cNvPr>
          <p:cNvCxnSpPr/>
          <p:nvPr userDrawn="1"/>
        </p:nvCxnSpPr>
        <p:spPr bwMode="auto">
          <a:xfrm>
            <a:off x="213094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B48808-B77B-7E67-E7EA-BCC945D4D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75" y="144450"/>
            <a:ext cx="1855943" cy="2000846"/>
          </a:xfrm>
        </p:spPr>
        <p:txBody>
          <a:bodyPr/>
          <a:lstStyle>
            <a:lvl1pPr>
              <a:lnSpc>
                <a:spcPct val="100000"/>
              </a:lnSpc>
              <a:defRPr sz="3225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+000%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78CF2-9CD6-2749-A489-08A4608D0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144450"/>
            <a:ext cx="4142836" cy="20008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>
              <a:lnSpc>
                <a:spcPct val="100000"/>
              </a:lnSpc>
              <a:spcBef>
                <a:spcPts val="0"/>
              </a:spcBef>
              <a:defRPr sz="32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>
              <a:lnSpc>
                <a:spcPct val="100000"/>
              </a:lnSpc>
              <a:spcBef>
                <a:spcPts val="0"/>
              </a:spcBef>
              <a:defRPr sz="32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>
              <a:lnSpc>
                <a:spcPct val="100000"/>
              </a:lnSpc>
              <a:spcBef>
                <a:spcPts val="0"/>
              </a:spcBef>
              <a:defRPr sz="32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6C1F9D-1D2C-5BDA-E821-35CB4A870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475" y="2428875"/>
            <a:ext cx="1855943" cy="20002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25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97FE8A-75E3-6FC8-02DD-50E0A4C8C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9987" y="2428875"/>
            <a:ext cx="4142836" cy="20002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>
              <a:lnSpc>
                <a:spcPct val="100000"/>
              </a:lnSpc>
              <a:spcBef>
                <a:spcPts val="0"/>
              </a:spcBef>
              <a:defRPr sz="32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>
              <a:lnSpc>
                <a:spcPct val="100000"/>
              </a:lnSpc>
              <a:spcBef>
                <a:spcPts val="0"/>
              </a:spcBef>
              <a:defRPr sz="32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>
              <a:lnSpc>
                <a:spcPct val="100000"/>
              </a:lnSpc>
              <a:spcBef>
                <a:spcPts val="0"/>
              </a:spcBef>
              <a:defRPr sz="32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3EE9E1A-5619-752E-836B-A127FD2C7D7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837D060-1DA4-2AC5-AC63-E1AFDD16370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1162"/>
      </p:ext>
    </p:extLst>
  </p:cSld>
  <p:clrMapOvr>
    <a:masterClrMapping/>
  </p:clrMapOvr>
  <p:transition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7931BB-B3EF-829C-B354-B048514D5138}"/>
              </a:ext>
            </a:extLst>
          </p:cNvPr>
          <p:cNvCxnSpPr/>
          <p:nvPr userDrawn="1"/>
        </p:nvCxnSpPr>
        <p:spPr bwMode="auto">
          <a:xfrm>
            <a:off x="2499987" y="3071813"/>
            <a:ext cx="642853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03109C-6DA9-8F27-B4B1-EE276442E489}"/>
              </a:ext>
            </a:extLst>
          </p:cNvPr>
          <p:cNvCxnSpPr/>
          <p:nvPr userDrawn="1"/>
        </p:nvCxnSpPr>
        <p:spPr bwMode="auto">
          <a:xfrm>
            <a:off x="2499987" y="1500188"/>
            <a:ext cx="642853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9987" y="144450"/>
            <a:ext cx="1856538" cy="1072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5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  <a:lvl2pPr marL="0" indent="0">
              <a:buNone/>
              <a:defRPr/>
            </a:lvl2pPr>
          </a:lstStyle>
          <a:p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072158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4516041"/>
            <a:ext cx="1856538" cy="4286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89" y="144450"/>
            <a:ext cx="2857128" cy="1072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89" y="1570482"/>
            <a:ext cx="2857128" cy="1071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89" y="3151251"/>
            <a:ext cx="2857128" cy="1071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9987" y="1570482"/>
            <a:ext cx="1856538" cy="10715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5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9988" y="3151251"/>
            <a:ext cx="1856537" cy="10715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75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22EFDDC-A614-EFF6-CE30-E60F4DB9F7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5C67502-D618-DC10-9CCC-905693ABB5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84"/>
      </p:ext>
    </p:extLst>
  </p:cSld>
  <p:clrMapOvr>
    <a:masterClrMapping/>
  </p:clrMapOvr>
  <p:transition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78A9E4F-B41B-2A68-ED74-D619432AAB2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BB77C83-5304-5E09-3590-D4337DA42A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303799C-055C-81A5-3E36-D78912AA66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97B3A71-6FB0-4C14-4695-68801FBBBE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0236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C1273EB-3A3E-B282-A619-1D6FB102B1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0367260-BF8E-C847-2296-4EAD779F01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5099006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2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506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short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987" y="144450"/>
            <a:ext cx="1858324" cy="5720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68580" indent="-68580">
              <a:lnSpc>
                <a:spcPct val="10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37160" indent="-68580">
              <a:lnSpc>
                <a:spcPct val="10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05740" indent="-68580">
              <a:lnSpc>
                <a:spcPct val="10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AB2974-AD95-0BF2-C41A-265AEF03B4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1285875"/>
            <a:ext cx="0" cy="32146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B8CB8D-C4DB-E357-4948-59CD6A18A9DC}"/>
              </a:ext>
            </a:extLst>
          </p:cNvPr>
          <p:cNvCxnSpPr/>
          <p:nvPr userDrawn="1"/>
        </p:nvCxnSpPr>
        <p:spPr bwMode="auto">
          <a:xfrm>
            <a:off x="4570262" y="1285875"/>
            <a:ext cx="0" cy="321640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5887E5-28C4-AA99-EBD5-E34B88F46F25}"/>
              </a:ext>
            </a:extLst>
          </p:cNvPr>
          <p:cNvCxnSpPr/>
          <p:nvPr userDrawn="1"/>
        </p:nvCxnSpPr>
        <p:spPr bwMode="auto">
          <a:xfrm>
            <a:off x="6857107" y="1285875"/>
            <a:ext cx="0" cy="321640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DB52D7E1-3828-A1B9-9239-637B1E2A54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69EE7B3-BC6A-6676-8FA2-607F9B08DA3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E03333F-C9F4-9C57-BAAE-A49EA523AF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F3321C6-7CF8-EF30-4736-48A201B094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0236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C67FA0E-EA85-0950-FCC7-3F6BF1A741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EE67605-D889-6D38-2F1B-DF58E809AC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7489145"/>
      </p:ext>
    </p:extLst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987" y="216027"/>
            <a:ext cx="1858324" cy="5720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2" indent="-96012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4" indent="-96012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36" indent="-96012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89" y="216027"/>
            <a:ext cx="1857133" cy="5720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2" indent="-96012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4" indent="-96012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36" indent="-96012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7"/>
            <a:ext cx="1859514" cy="5720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2" indent="-96012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4" indent="-96012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36" indent="-96012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EB28FF-C21F-A83D-2D19-2242B76C6B09}"/>
              </a:ext>
            </a:extLst>
          </p:cNvPr>
          <p:cNvCxnSpPr/>
          <p:nvPr userDrawn="1"/>
        </p:nvCxnSpPr>
        <p:spPr bwMode="auto">
          <a:xfrm>
            <a:off x="2285702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A0E74-695D-C6F5-07CD-01209D58A70A}"/>
              </a:ext>
            </a:extLst>
          </p:cNvPr>
          <p:cNvCxnSpPr/>
          <p:nvPr userDrawn="1"/>
        </p:nvCxnSpPr>
        <p:spPr bwMode="auto">
          <a:xfrm>
            <a:off x="4570262" y="21259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E1AC9A-B000-435B-E4BC-54B09FB7957C}"/>
              </a:ext>
            </a:extLst>
          </p:cNvPr>
          <p:cNvCxnSpPr/>
          <p:nvPr userDrawn="1"/>
        </p:nvCxnSpPr>
        <p:spPr bwMode="auto">
          <a:xfrm>
            <a:off x="6857107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B96005D4-0874-989F-217D-8A2592F81D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3F3A850-F28F-F30E-5505-EA11791B0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4" y="4801588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4F49B39-EB32-770F-5644-D3D938710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D25B5E4-5513-DB6F-04BF-4A2A85E857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C86775E-92B8-3897-2210-2993F34BA6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7877579"/>
      </p:ext>
    </p:extLst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332-B5B5-4358-3C72-8B35F374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786408"/>
          </a:xfrm>
        </p:spPr>
        <p:txBody>
          <a:bodyPr/>
          <a:lstStyle>
            <a:lvl1pPr>
              <a:lnSpc>
                <a:spcPct val="100000"/>
              </a:lnSpc>
              <a:defRPr sz="10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C4772-2960-241E-274D-18A4B5568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999" y="1285875"/>
            <a:ext cx="1858324" cy="15001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7C5D5A-A533-DB2D-8BBE-C9DAA013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99987" y="216027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1413BEF-DDD1-548F-409B-224DE030B6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90508" y="216027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37C3DBB-1177-5FC6-7F7F-E6C5931C96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71392" y="216027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782CF-665F-3C56-698C-16112EB19B2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695107-5427-4D2D-F88F-89BA74127CBF}"/>
              </a:ext>
            </a:extLst>
          </p:cNvPr>
          <p:cNvCxnSpPr/>
          <p:nvPr userDrawn="1"/>
        </p:nvCxnSpPr>
        <p:spPr bwMode="auto">
          <a:xfrm>
            <a:off x="2285702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B07B4A-5DB5-8126-EA79-502787053E82}"/>
              </a:ext>
            </a:extLst>
          </p:cNvPr>
          <p:cNvCxnSpPr/>
          <p:nvPr userDrawn="1"/>
        </p:nvCxnSpPr>
        <p:spPr bwMode="auto">
          <a:xfrm>
            <a:off x="4570262" y="21259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829559-0A72-8826-E06A-C6CCD39750A4}"/>
              </a:ext>
            </a:extLst>
          </p:cNvPr>
          <p:cNvCxnSpPr/>
          <p:nvPr userDrawn="1"/>
        </p:nvCxnSpPr>
        <p:spPr bwMode="auto">
          <a:xfrm>
            <a:off x="6857107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D2A45AB7-102C-FBDF-94FD-99783B6A5A1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CEA9C7F-1CB2-B0B0-AE4C-171B0AFC6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F4D72D8-0638-1E42-6480-21D9CF7A44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6DDCC2C-4DA8-F28F-9BBF-ACD120C05B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9019021"/>
      </p:ext>
    </p:extLst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wide column,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1855943" cy="428030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416" y="144018"/>
            <a:ext cx="1858324" cy="42803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spcBef>
                <a:spcPts val="0"/>
              </a:spcBef>
              <a:defRPr sz="1050"/>
            </a:lvl2pPr>
            <a:lvl3pPr>
              <a:spcBef>
                <a:spcPts val="0"/>
              </a:spcBef>
              <a:defRPr sz="1050"/>
            </a:lvl3pPr>
            <a:lvl4pPr>
              <a:spcBef>
                <a:spcPts val="0"/>
              </a:spcBef>
              <a:defRPr sz="1050"/>
            </a:lvl4pPr>
            <a:lvl5pPr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3B922-FA59-5165-48BF-0B57DFD66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C3B405E-94D1-4A09-C6BF-A66D9CBEF63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D98038E-FA9A-2E7F-DE4F-45D37F116D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B3FDBEC-0A0D-82A4-F347-00CE8AD711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6585" y="1285875"/>
            <a:ext cx="3818444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94982796"/>
      </p:ext>
    </p:extLst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w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6C39-902F-3DA0-AAF4-319DA8AE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2783985" cy="714971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F4B3-D63C-0D8F-2804-F97776F90E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8EC09FB-402F-F3CE-E1D2-51583F1BCC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377FA90-E771-AC82-090E-6FBBAE2633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5" y="1285875"/>
            <a:ext cx="3818444" cy="321468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3C39AE1-8603-84DA-CC2F-0C36A1C9D1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999" y="1285875"/>
            <a:ext cx="3818444" cy="321468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64125632"/>
      </p:ext>
    </p:extLst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41645" cy="1715095"/>
          </a:xfrm>
        </p:spPr>
        <p:txBody>
          <a:bodyPr rIns="457200"/>
          <a:lstStyle>
            <a:lvl1pPr>
              <a:lnSpc>
                <a:spcPct val="100000"/>
              </a:lnSpc>
              <a:defRPr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7A51FE3-0F54-1487-47B4-164B5B802C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3A4153E-E96A-682A-6ADB-86D8329C1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0174" y="144017"/>
            <a:ext cx="1861229" cy="428684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AA778F7-DDE5-2F6E-F5FA-F5B0F120E0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66772" y="144017"/>
            <a:ext cx="1861229" cy="428684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6683056"/>
      </p:ext>
    </p:extLst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7133" cy="1715095"/>
          </a:xfrm>
        </p:spPr>
        <p:txBody>
          <a:bodyPr/>
          <a:lstStyle>
            <a:lvl1pPr>
              <a:lnSpc>
                <a:spcPct val="100000"/>
              </a:lnSpc>
              <a:defRPr sz="16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745FF4F8-7F82-E9C2-8046-C791019E16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38C4317-85BF-2C36-29AD-9974CF6DE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0174" y="144017"/>
            <a:ext cx="1861229" cy="428684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1D0A98E-CDEF-685C-25C7-E4EA3AFDCD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66772" y="144017"/>
            <a:ext cx="1861229" cy="428684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47225946"/>
      </p:ext>
    </p:extLst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39265" cy="1715095"/>
          </a:xfrm>
        </p:spPr>
        <p:txBody>
          <a:bodyPr rIns="457200"/>
          <a:lstStyle>
            <a:lvl1pPr>
              <a:lnSpc>
                <a:spcPct val="100000"/>
              </a:lnSpc>
              <a:defRPr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9BFC0CA6-CE6F-D94C-2967-FBF2240020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401EF50-EF95-0C87-38FD-2E0B9FD3E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793" y="1285875"/>
            <a:ext cx="1861229" cy="321468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7715D83-2EB0-631E-31DF-DAE49EE105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6"/>
            <a:ext cx="1861229" cy="321468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2EE4CB5-8991-123D-EBF8-1ED34CC50F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94793" y="144018"/>
            <a:ext cx="1861229" cy="57209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4ACB30C-F320-75FA-F4BC-8A4103FF2F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66772" y="144018"/>
            <a:ext cx="1861229" cy="57209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47240547"/>
      </p:ext>
    </p:extLst>
  </p:cSld>
  <p:clrMapOvr>
    <a:masterClrMapping/>
  </p:clrMapOvr>
  <p:transition spd="med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715095"/>
          </a:xfrm>
        </p:spPr>
        <p:txBody>
          <a:bodyPr rIns="0"/>
          <a:lstStyle>
            <a:lvl1pPr>
              <a:lnSpc>
                <a:spcPct val="100000"/>
              </a:lnSpc>
              <a:defRPr sz="16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CF1D655-1791-BEF3-D8AA-E589057E73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320D13A-B2E3-8109-F9A4-70AB45A14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793" y="1285875"/>
            <a:ext cx="1861229" cy="321468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74BDB94-1ECF-14DA-1C2A-F289E665E0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6"/>
            <a:ext cx="1861229" cy="321468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6E55AA2-DCD0-9227-A831-24FD27E4CB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94793" y="144018"/>
            <a:ext cx="1861229" cy="57209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8FF2718-83A0-A416-2862-0D7439636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66772" y="144018"/>
            <a:ext cx="1861229" cy="57209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92546946"/>
      </p:ext>
    </p:extLst>
  </p:cSld>
  <p:clrMapOvr>
    <a:masterClrMapping/>
  </p:clrMapOvr>
  <p:transition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1855943" cy="428030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0606" y="144018"/>
            <a:ext cx="1858324" cy="42803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1050"/>
            </a:lvl2pPr>
            <a:lvl3pPr>
              <a:lnSpc>
                <a:spcPct val="90000"/>
              </a:lnSpc>
              <a:spcBef>
                <a:spcPts val="0"/>
              </a:spcBef>
              <a:defRPr sz="1050"/>
            </a:lvl3pPr>
            <a:lvl4pPr>
              <a:lnSpc>
                <a:spcPct val="90000"/>
              </a:lnSpc>
              <a:spcBef>
                <a:spcPts val="0"/>
              </a:spcBef>
              <a:defRPr sz="1050"/>
            </a:lvl4pPr>
            <a:lvl5pPr>
              <a:lnSpc>
                <a:spcPct val="9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FFEFF-CCD0-A436-418A-5FB8624CCC8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785689" y="216027"/>
            <a:ext cx="455998" cy="455423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4E55D7-CBB2-992D-3E77-5CB7B7CADA9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071392" y="216027"/>
            <a:ext cx="456632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96A2B-2DD4-AEBB-75C4-9215E33D26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744BD-C7A4-D538-2E19-AA279C025A21}"/>
              </a:ext>
            </a:extLst>
          </p:cNvPr>
          <p:cNvCxnSpPr/>
          <p:nvPr userDrawn="1"/>
        </p:nvCxnSpPr>
        <p:spPr bwMode="auto">
          <a:xfrm>
            <a:off x="4570262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CE883F-3781-7F7E-8236-8BB5CEBAD77C}"/>
              </a:ext>
            </a:extLst>
          </p:cNvPr>
          <p:cNvCxnSpPr/>
          <p:nvPr userDrawn="1"/>
        </p:nvCxnSpPr>
        <p:spPr bwMode="auto">
          <a:xfrm>
            <a:off x="6857107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FE28AB83-26B6-464D-000B-077BBC1886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6703E2E-EBF0-C866-7278-E844AFCB3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9987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2030D9-4E2C-5A41-AC60-E9DAA791E3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6586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473B493-1BC7-D878-AEAA-C60A2D67B7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71392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72534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F7EA8AAE-0BDE-7D4C-B52A-496FD9C29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73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2"/>
          </a:solidFill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946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 wide, 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AB5158-BCB8-39EE-DA85-F2CD01699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5999" y="216027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3730E5-61EB-7405-CC85-AB04242CDB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5689" y="216027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2C94928-6A9B-2EA7-301C-71E5F2547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5999" y="2427732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840026-2FAF-826F-DCFD-3FF0082B0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85689" y="2428875"/>
            <a:ext cx="455998" cy="456057"/>
          </a:xfrm>
          <a:prstGeom prst="rect">
            <a:avLst/>
          </a:prstGeom>
        </p:spPr>
        <p:txBody>
          <a:bodyPr anchor="ctr"/>
          <a:lstStyle>
            <a:lvl1pPr algn="ctr">
              <a:defRPr sz="600" b="0" i="0"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7BB90E-D2B7-D6BA-E8F5-B16C3F57F6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A530A6-2F26-DA70-D0D9-6DD90453CEC1}"/>
              </a:ext>
            </a:extLst>
          </p:cNvPr>
          <p:cNvCxnSpPr/>
          <p:nvPr userDrawn="1"/>
        </p:nvCxnSpPr>
        <p:spPr bwMode="auto">
          <a:xfrm>
            <a:off x="4571405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5483A0-0E31-72CE-21C3-6248FAEBC09A}"/>
              </a:ext>
            </a:extLst>
          </p:cNvPr>
          <p:cNvCxnSpPr/>
          <p:nvPr userDrawn="1"/>
        </p:nvCxnSpPr>
        <p:spPr bwMode="auto">
          <a:xfrm>
            <a:off x="213094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FDDCE3A8-54F6-70FC-38D0-2AF2D8AB71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4E8AF0-4192-FB86-9702-8592B301CA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0189" y="921222"/>
            <a:ext cx="2501177" cy="115046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5744FFC-849B-8FBD-FF73-B21942BA08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5690" y="921222"/>
            <a:ext cx="2501177" cy="115046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0A13E8E-060C-6E01-AB11-41A2190116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6000" y="3135786"/>
            <a:ext cx="2501177" cy="1150461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277838E-5792-202A-65F5-342AF0992E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91500" y="3135786"/>
            <a:ext cx="2501177" cy="1150460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6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5833495"/>
      </p:ext>
    </p:extLst>
  </p:cSld>
  <p:clrMapOvr>
    <a:masterClrMapping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630936"/>
            <a:ext cx="2142846" cy="853821"/>
          </a:xfrm>
        </p:spPr>
        <p:txBody>
          <a:bodyPr/>
          <a:lstStyle>
            <a:lvl1pPr>
              <a:lnSpc>
                <a:spcPct val="100000"/>
              </a:lnSpc>
              <a:defRPr sz="16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999" y="144450"/>
            <a:ext cx="1858324" cy="428030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CE92126-B67C-8301-95D0-A821B804399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FBB383F-F59D-AEC8-4D6C-AC28926B09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389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053B001-EDB1-FA28-FFB0-F41FF2D331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988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8F0E9F-03CA-D8CD-75A1-CB650A81E9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2389" y="2500312"/>
            <a:ext cx="1861229" cy="185737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16D24DB-6F94-3A9D-70FD-B96C2E9E8D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8988" y="2500312"/>
            <a:ext cx="1861229" cy="185737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1783771"/>
      </p:ext>
    </p:extLst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572643"/>
            <a:ext cx="4141050" cy="853821"/>
          </a:xfrm>
        </p:spPr>
        <p:txBody>
          <a:bodyPr rIns="457200"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999" y="144450"/>
            <a:ext cx="1858324" cy="16802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8351E8F-C586-866F-37A3-340B3DD347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EE7923F-2C08-E17F-72B0-F41C361C5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389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F52302E-5C35-DCB5-2D11-CC0BE75371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988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4BCD2A-7E42-10EE-E251-907F955BFC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2389" y="2500312"/>
            <a:ext cx="1861229" cy="185737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EF5B836-0687-FE12-9EE1-7B2CB1124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8988" y="2500312"/>
            <a:ext cx="1861229" cy="185737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99726644"/>
      </p:ext>
    </p:extLst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8324" cy="1715095"/>
          </a:xfrm>
        </p:spPr>
        <p:txBody>
          <a:bodyPr/>
          <a:lstStyle>
            <a:lvl1pPr>
              <a:lnSpc>
                <a:spcPct val="100000"/>
              </a:lnSpc>
              <a:defRPr sz="16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D0BCD34-4CA7-388C-5244-7DC8F9F36F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32141B-6D8C-ADDD-8D24-D2B3603813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2389" y="2496312"/>
            <a:ext cx="1861229" cy="200034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DBD6A3D-FB96-6A97-1F58-F61F03D376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8988" y="2496312"/>
            <a:ext cx="1861229" cy="200034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54BA88F-5BD8-839D-33E8-DAC02350AC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0189" y="2496312"/>
            <a:ext cx="1861229" cy="200034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CA7C7E-4E8C-6B73-007A-21635527B0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86788" y="2496312"/>
            <a:ext cx="1861229" cy="200034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2900466"/>
      </p:ext>
    </p:extLst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43431" cy="1715095"/>
          </a:xfrm>
        </p:spPr>
        <p:txBody>
          <a:bodyPr rIns="457200"/>
          <a:lstStyle>
            <a:lvl1pPr>
              <a:lnSpc>
                <a:spcPct val="100000"/>
              </a:lnSpc>
              <a:defRPr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4340CDF-396E-8FEA-9F33-A868AEB7DE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2389" y="2496312"/>
            <a:ext cx="1861229" cy="200034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4B77E5-DBD6-E6DD-D620-C878361A7B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8988" y="2496312"/>
            <a:ext cx="1861229" cy="200034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3D79D-159D-684B-A0A2-E6DD61C3A5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0189" y="2496312"/>
            <a:ext cx="1861229" cy="200034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50B9EEB-A8EA-2744-D650-EC7233DAFF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86788" y="2496312"/>
            <a:ext cx="1861229" cy="200034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64434118"/>
      </p:ext>
    </p:extLst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715096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4BD59-9F51-7E32-8659-A763D0799E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80E7AB4-F0E4-7C09-7FE7-9F182217FE0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74FE312-96C3-0801-8AFE-48C53A385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389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FE072FD-410A-B1CF-4BD5-EFE459133B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48988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C0822F6-B969-1E92-CC74-0CBB1126A9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2389" y="2500312"/>
            <a:ext cx="1861229" cy="185737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9AB4B51-7CBC-4B83-F837-82517C33FE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48988" y="2500312"/>
            <a:ext cx="1861229" cy="185737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AB00072-45AF-510F-C146-BAC3B20406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99416" y="216027"/>
            <a:ext cx="1861229" cy="192940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4503F3E-D426-7E9E-BDBD-CDA2B73193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99416" y="2500312"/>
            <a:ext cx="1861229" cy="185737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27068030"/>
      </p:ext>
    </p:extLst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5819-78ED-4475-16CD-65C8A2C5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072158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1F0C48-79E5-E356-43FC-0FCF2DE89A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99987" y="216027"/>
            <a:ext cx="150856" cy="151209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8E9E323-0756-7849-8F52-19C58A517B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85690" y="216027"/>
            <a:ext cx="150856" cy="151209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C3BFFDB-5499-B3D7-98B2-1ABDA7D5C9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71392" y="216027"/>
            <a:ext cx="150856" cy="151209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00295A2-8D30-455D-EBB9-FA7A467919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99987" y="2510487"/>
            <a:ext cx="150856" cy="151209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30F0F2C-CA19-3A79-4375-EB8A00FA8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85690" y="2510487"/>
            <a:ext cx="150856" cy="151209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354D8C6-F61D-3FC1-07F8-FEE730E2D7A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1392" y="2510487"/>
            <a:ext cx="150856" cy="151209"/>
          </a:xfrm>
          <a:prstGeom prst="rect">
            <a:avLst/>
          </a:prstGeom>
        </p:spPr>
        <p:txBody>
          <a:bodyPr/>
          <a:lstStyle>
            <a:lvl1pPr>
              <a:defRPr sz="525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430D6-E733-E611-E1EF-A795D0B036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2CDB94-BA57-B58F-95F0-D406FE34BB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3" y="2286000"/>
            <a:ext cx="664520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CBE6E3-0E18-8A57-578D-D314948AF14F}"/>
              </a:ext>
            </a:extLst>
          </p:cNvPr>
          <p:cNvCxnSpPr/>
          <p:nvPr userDrawn="1"/>
        </p:nvCxnSpPr>
        <p:spPr bwMode="auto">
          <a:xfrm>
            <a:off x="2285702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200B05-7E36-4E03-3739-0BA983764616}"/>
              </a:ext>
            </a:extLst>
          </p:cNvPr>
          <p:cNvCxnSpPr/>
          <p:nvPr userDrawn="1"/>
        </p:nvCxnSpPr>
        <p:spPr bwMode="auto">
          <a:xfrm>
            <a:off x="6857107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FF3B59-8BBA-8C99-9D4D-743723E434FC}"/>
              </a:ext>
            </a:extLst>
          </p:cNvPr>
          <p:cNvCxnSpPr/>
          <p:nvPr userDrawn="1"/>
        </p:nvCxnSpPr>
        <p:spPr bwMode="auto">
          <a:xfrm>
            <a:off x="4570262" y="21259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">
            <a:extLst>
              <a:ext uri="{FF2B5EF4-FFF2-40B4-BE49-F238E27FC236}">
                <a16:creationId xmlns:a16="http://schemas.microsoft.com/office/drawing/2014/main" id="{A0B46D22-64E6-4222-F4E2-B807A7A152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784E564-F094-C65E-4C30-6AD26FD6A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389" y="535279"/>
            <a:ext cx="1861229" cy="1393531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B384162-F420-216E-B250-BA49ED23A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8988" y="535279"/>
            <a:ext cx="1861229" cy="1393529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D5D50EC-56AE-CB68-AF0D-967D997C22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72389" y="2819563"/>
            <a:ext cx="1861229" cy="1395246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5DF0382-EAC2-42E6-8F3C-D78D997011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48988" y="2819563"/>
            <a:ext cx="1861229" cy="139524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D63E7DA-FA91-79CE-F137-C4CFF42378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99416" y="535278"/>
            <a:ext cx="1861229" cy="1393530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3E415E0-33AF-4F69-4718-A13AF38331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99416" y="2819563"/>
            <a:ext cx="1861229" cy="139524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8245717"/>
      </p:ext>
    </p:extLst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8"/>
            <a:ext cx="4139264" cy="1279922"/>
          </a:xfrm>
        </p:spPr>
        <p:txBody>
          <a:bodyPr rIns="457200"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5475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2286000"/>
            <a:ext cx="0" cy="221456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6857107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4570262" y="21259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25C7A71B-E65D-0A5D-606D-9F95D5AC6B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22EB5F78-B3F7-EBA1-BE53-B96CA397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389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BFFEAD4C-1129-22EA-9ED5-9BE409A0C7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48988" y="216028"/>
            <a:ext cx="1861229" cy="192940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1719EAC-72ED-B4B5-CA48-EB23C5EB8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2389" y="2500312"/>
            <a:ext cx="1861229" cy="185737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28C9C88E-05A2-25E3-4571-C794E968D7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48988" y="2500312"/>
            <a:ext cx="1861229" cy="185737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D76302BE-E896-F153-8F88-B63A433B5C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5475" y="2499741"/>
            <a:ext cx="1861229" cy="185794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F14BC99-A0C2-45B6-C1F6-84D3EACEDF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99416" y="2500312"/>
            <a:ext cx="1861229" cy="185737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13206237"/>
      </p:ext>
    </p:extLst>
  </p:cSld>
  <p:clrMapOvr>
    <a:masterClrMapping/>
  </p:clrMapOvr>
  <p:transition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279922"/>
          </a:xfrm>
        </p:spPr>
        <p:txBody>
          <a:bodyPr rIns="0"/>
          <a:lstStyle>
            <a:lvl1pPr>
              <a:lnSpc>
                <a:spcPct val="100000"/>
              </a:lnSpc>
              <a:defRPr sz="165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5475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2286000"/>
            <a:ext cx="0" cy="221456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6857107" y="21371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4570262" y="212598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78DA00F4-B5C9-B0CB-71F8-ED123EAA68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BA90B24-A7AA-EE26-4DF0-B0850F874C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6976" y="2499741"/>
            <a:ext cx="1884557" cy="1857943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93E5F0-8E0D-8611-485C-03E54EE01C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96947" y="2499741"/>
            <a:ext cx="1884557" cy="1857941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5B5649-C746-EAC6-E506-88A5EE6297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71406" y="2513033"/>
            <a:ext cx="1884557" cy="184464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1C336AE-32DC-6A3D-A0A5-FD3BEEE59F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6007" y="2499741"/>
            <a:ext cx="1866798" cy="1857936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8F4A404-A74C-F889-564A-6677AB4E33D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53665" y="216028"/>
            <a:ext cx="1866798" cy="1929407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D20BC60-A254-2972-5466-846B4E395A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9020" y="216027"/>
            <a:ext cx="1866798" cy="192940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1735865"/>
      </p:ext>
    </p:extLst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half,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7F84A-1700-568D-FF6C-C74EAF713E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468A48E8-BE84-7972-AB73-8E31C1C13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5689" y="213718"/>
            <a:ext cx="4142836" cy="471547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97050FE-79BA-7876-7C87-1EBC54ABDE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6977" y="1285875"/>
            <a:ext cx="1864441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1D7D74-3344-9F6B-7157-4A7E1AB483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00582" y="1285875"/>
            <a:ext cx="1864441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778640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2E18FC-E432-1E42-B894-602F7E42F9FA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75E39C-0AE8-5A49-B52F-35BB80D2B041}"/>
              </a:ext>
            </a:extLst>
          </p:cNvPr>
          <p:cNvCxnSpPr/>
          <p:nvPr userDrawn="1"/>
        </p:nvCxnSpPr>
        <p:spPr bwMode="auto">
          <a:xfrm flipV="1">
            <a:off x="2283769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AC78C-6E13-604B-BABB-F3F41F933F3B}"/>
              </a:ext>
            </a:extLst>
          </p:cNvPr>
          <p:cNvCxnSpPr/>
          <p:nvPr userDrawn="1"/>
        </p:nvCxnSpPr>
        <p:spPr bwMode="auto">
          <a:xfrm flipV="1">
            <a:off x="6855769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2608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8150" y="4839236"/>
            <a:ext cx="100375" cy="9233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390102-FDF4-C834-3F45-02B57A70AD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5702" y="0"/>
            <a:ext cx="6858298" cy="514350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581521-9341-A586-10B8-D3CD3EBBAD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6977" y="1285875"/>
            <a:ext cx="1864441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1039571"/>
      </p:ext>
    </p:extLst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8150" y="4839236"/>
            <a:ext cx="100375" cy="9233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C6A11-84D9-C1BA-F3C9-2E9D1A288B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70703B-65B6-4B78-8B7C-73857A06C3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99987" y="211932"/>
            <a:ext cx="6430919" cy="4717256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D171C2C-D5EE-B66A-FC5F-45245937D1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1123" y="1285875"/>
            <a:ext cx="1861229" cy="3214688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71512261"/>
      </p:ext>
    </p:extLst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9139" y="4839235"/>
            <a:ext cx="99386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679120-DB81-97FD-CD5A-00DC1F5E66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2369161842"/>
      </p:ext>
    </p:extLst>
  </p:cSld>
  <p:clrMapOvr>
    <a:masterClrMapping/>
  </p:clrMapOvr>
  <p:transition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9139" y="4839235"/>
            <a:ext cx="99386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239CCE-9A38-90E1-F860-FF40FBDA24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094" y="213717"/>
            <a:ext cx="8715431" cy="4717851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2062820947"/>
      </p:ext>
    </p:extLst>
  </p:cSld>
  <p:clrMapOvr>
    <a:masterClrMapping/>
  </p:clrMapOvr>
  <p:transition spd="med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, profiles, contribu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8510EE-4140-AEDB-B7AB-EF1D4B72D2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5999" y="2293921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F048335-9A0B-2C1F-47A6-67051F2007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3571875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83A84-CCD3-C297-7314-225B96D47D6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E889D859-F4A1-3E97-F05E-8D134A25B9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5999" y="982078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33F8C74-1D30-FEA9-4F3C-636531C86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83309" y="2295525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2E690121-61A1-708E-E5B8-5B65A668E6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83309" y="3571875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94AC7E0-2DC4-5DEB-8E1E-2F27996F98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83309" y="1000125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870601-E9CA-9D0E-804F-2A7353CE534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BD9F85F-FC85-6E91-ADD3-38F0F5BEE2E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86214" y="2293921"/>
            <a:ext cx="872968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FF7CC5C-A250-D817-B1E6-EBD584F08B1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86214" y="3571875"/>
            <a:ext cx="872968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416EBE0-0E9C-366F-583C-0BE751DA2B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786214" y="992277"/>
            <a:ext cx="872968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096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4C60C05-9B2E-E5AA-E325-3B56BC1B458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255945" y="982078"/>
            <a:ext cx="2158405" cy="94673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5379598-B132-493E-3A4A-13641BF453F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55945" y="2293922"/>
            <a:ext cx="2158405" cy="92261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387A7EC-6D77-1F31-248D-AF22142944D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255945" y="3571875"/>
            <a:ext cx="2191072" cy="92261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79C6738A-ED82-E7BB-C9BF-8057E77ED4B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783210" y="2304121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24967257-4251-A48B-9DE6-F07EC4EC036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83210" y="3582075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4A6B1635-0D2E-93F5-D353-C9B1B58E778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783210" y="992277"/>
            <a:ext cx="927376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0541A3D3-1296-6D28-80F6-210E0C86167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783210" y="2311968"/>
            <a:ext cx="859041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EE31C9DF-6A33-F9E3-7394-0B59091621E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783210" y="3589922"/>
            <a:ext cx="859041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2CAAA857-D33B-2769-F70D-96215C29A41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783210" y="1000125"/>
            <a:ext cx="859041" cy="928688"/>
          </a:xfrm>
          <a:prstGeom prst="rect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 b="0" i="0">
                <a:solidFill>
                  <a:schemeClr val="accent5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3412D36A-B5BE-A294-20DF-30B55A06C5A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823156" y="1000125"/>
            <a:ext cx="2191072" cy="946735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ED900610-36FC-D7DA-7651-CC7E3D3200D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823156" y="2311969"/>
            <a:ext cx="2191072" cy="92261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BFEAE0F0-F94C-F405-C850-B3545368F69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823156" y="3589923"/>
            <a:ext cx="2191072" cy="922614"/>
          </a:xfrm>
          <a:prstGeom prst="rect">
            <a:avLst/>
          </a:prstGeom>
        </p:spPr>
        <p:txBody>
          <a:bodyPr/>
          <a:lstStyle>
            <a:lvl1pPr defTabSz="435483">
              <a:lnSpc>
                <a:spcPct val="100000"/>
              </a:lnSpc>
              <a:spcBef>
                <a:spcPts val="0"/>
              </a:spcBef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28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4705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69900" indent="-122850" defTabSz="4354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 defTabSz="435483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47630232"/>
      </p:ext>
    </p:extLst>
  </p:cSld>
  <p:clrMapOvr>
    <a:masterClrMapping/>
  </p:clrMapOvr>
  <p:transition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1715095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3D8D357-75A1-F4FD-F531-380CF7DE434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499987" y="213718"/>
            <a:ext cx="6428538" cy="4286845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A8EE3-1224-3A4B-8A9E-611D8DCF62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989FA07-F7B7-BE4B-581F-7BE47BBA60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4818"/>
      </p:ext>
    </p:extLst>
  </p:cSld>
  <p:clrMapOvr>
    <a:masterClrMapping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99" y="144450"/>
            <a:ext cx="1858324" cy="1072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1392" y="213718"/>
            <a:ext cx="1857133" cy="42868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54864" indent="-54864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8" indent="-54864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92" indent="-54864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0270476-9FE1-F85E-6F9B-322B184D8F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06528"/>
      </p:ext>
    </p:extLst>
  </p:cSld>
  <p:clrMapOvr>
    <a:masterClrMapping/>
  </p:clrMapOvr>
  <p:transition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450"/>
            <a:ext cx="1855943" cy="572643"/>
          </a:xfr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AFC9C6E-79FD-9BB8-F74D-EAA013319C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6798"/>
      </p:ext>
    </p:extLst>
  </p:cSld>
  <p:clrMapOvr>
    <a:masterClrMapping/>
  </p:clrMapOvr>
  <p:transition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99" y="144450"/>
            <a:ext cx="1858324" cy="1072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b="0" i="0">
                <a:solidFill>
                  <a:schemeClr val="tx2"/>
                </a:solidFill>
                <a:latin typeface="IBM Plex Sans Light" panose="020B040305020300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1392" y="213718"/>
            <a:ext cx="1857133" cy="42868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54864" indent="-54864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8" indent="-54864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92" indent="-54864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7856" y="4801791"/>
            <a:ext cx="1858324" cy="142875"/>
          </a:xfrm>
        </p:spPr>
        <p:txBody>
          <a:bodyPr/>
          <a:lstStyle>
            <a:lvl1pPr>
              <a:defRPr b="0" i="0"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E531DA-4051-706E-065B-21A039141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5689" y="213718"/>
            <a:ext cx="1857133" cy="42868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54864" indent="-54864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8" indent="-54864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92" indent="-54864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CAD686F0-BF95-1E62-61EC-96790733887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6948" y="4852064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1271"/>
      </p:ext>
    </p:extLst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4003" y="2313173"/>
            <a:ext cx="1295993" cy="5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5245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81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59626"/>
            <a:ext cx="1837944" cy="3252216"/>
          </a:xfrm>
        </p:spPr>
        <p:txBody>
          <a:bodyPr/>
          <a:lstStyle>
            <a:lvl1pPr>
              <a:spcBef>
                <a:spcPts val="300"/>
              </a:spcBef>
              <a:defRPr sz="1400">
                <a:solidFill>
                  <a:schemeClr val="tx1"/>
                </a:solidFill>
              </a:defRPr>
            </a:lvl1pPr>
            <a:lvl2pPr>
              <a:spcBef>
                <a:spcPts val="11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11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1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11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62634"/>
            <a:ext cx="1837944" cy="3252216"/>
          </a:xfrm>
        </p:spPr>
        <p:txBody>
          <a:bodyPr/>
          <a:lstStyle>
            <a:lvl1pPr>
              <a:spcBef>
                <a:spcPts val="300"/>
              </a:spcBef>
              <a:defRPr sz="10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0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0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0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67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2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1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6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2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6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2F8C8987-724F-6B47-A6B9-8E11DF00B8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89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6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197" y="2312885"/>
            <a:ext cx="1297606" cy="5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1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8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198" y="2312885"/>
            <a:ext cx="1297604" cy="5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1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197" y="2312884"/>
            <a:ext cx="1297606" cy="5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48F41-2CB3-FD44-B310-F21D51774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313" y="4942332"/>
            <a:ext cx="3440611" cy="121194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z="800" dirty="0">
                <a:ea typeface="IBM Plex Sans" charset="0"/>
                <a:cs typeface="IBM Plex Sans" charset="0"/>
              </a:rPr>
              <a:t>IBM Cloud 2022 / © 2022 IBM Corporation</a:t>
            </a:r>
            <a:endParaRPr lang="en-US" sz="800" dirty="0">
              <a:solidFill>
                <a:schemeClr val="tx1"/>
              </a:solidFill>
              <a:latin typeface="+mn-lt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88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itl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02517" y="290928"/>
            <a:ext cx="3770265" cy="464018"/>
          </a:xfrm>
        </p:spPr>
        <p:txBody>
          <a:bodyPr>
            <a:noAutofit/>
          </a:bodyPr>
          <a:lstStyle>
            <a:lvl1pPr marL="0" indent="0" fontAlgn="t">
              <a:buFontTx/>
              <a:buNone/>
              <a:defRPr sz="2250" baseline="0">
                <a:solidFill>
                  <a:srgbClr val="5498E4"/>
                </a:solidFill>
                <a:latin typeface="Arial" charset="0"/>
              </a:defRPr>
            </a:lvl1pPr>
          </a:lstStyle>
          <a:p>
            <a:r>
              <a:rPr lang="en-US" dirty="0"/>
              <a:t>One line headline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00027" y="841456"/>
            <a:ext cx="8181975" cy="3229769"/>
          </a:xfrm>
        </p:spPr>
        <p:txBody>
          <a:bodyPr numCol="2" spcCol="1645920"/>
          <a:lstStyle>
            <a:lvl1pPr marL="0" marR="0" indent="0" algn="l" defTabSz="685783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 lang="en-US" sz="1350" kern="1200" baseline="0">
                <a:effectLst/>
                <a:latin typeface="+mn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Copy goes here for two column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dolar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Donec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vehicula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convallis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lacus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sodales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in.</a:t>
            </a:r>
            <a:endParaRPr lang="en-US" sz="900" dirty="0">
              <a:effectLst/>
              <a:latin typeface="Cambria"/>
              <a:ea typeface="ＭＳ 明朝"/>
              <a:cs typeface="Times New Roman"/>
            </a:endParaRPr>
          </a:p>
          <a:p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In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ut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lobortis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neque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lobortis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velit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Praesent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non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feugiat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sapien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rhoncus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</a:t>
            </a:r>
            <a:endParaRPr lang="en-US" sz="900" dirty="0">
              <a:effectLst/>
              <a:latin typeface="Cambria"/>
              <a:ea typeface="ＭＳ 明朝"/>
              <a:cs typeface="Times New Roman"/>
            </a:endParaRPr>
          </a:p>
          <a:p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Ut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wisi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ad minim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veniam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nostrud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exerci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tation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ullamcorper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suscipit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lobortis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nisl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ut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aliquip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ex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commodo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consequat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Duis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autem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vel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iriure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dolor in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hendrerit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in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vulputate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velit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esse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molestie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consequat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vel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illum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dolore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eu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feugiat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nulla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facilisis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at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vero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eros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accumsan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iusto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dignissim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qui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blandit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praesent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luptatum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zzril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delenit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augue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duis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dolore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te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feugait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nulla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facilisi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 </a:t>
            </a:r>
          </a:p>
          <a:p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Nam liber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tempor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cum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soluta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nobis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eleifend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option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congue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nihil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imperdiet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doming id quod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mazim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placerat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facer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possim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assum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 </a:t>
            </a:r>
          </a:p>
          <a:p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Typi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non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habent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claritatem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insitam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;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est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usus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legentis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in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iis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qui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facit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eorum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claritatem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Investigationes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demonstraverunt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lectores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legere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me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lius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quod ii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legunt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saepius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Claritas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est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etiam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processus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dynamicus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qui sequitur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mutationem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consuetudium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lectorum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 </a:t>
            </a:r>
          </a:p>
          <a:p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Mirum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est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notare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quam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littera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gothica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quam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nunc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putamus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parum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claram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anteposuerit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litterarum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formas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humanitatis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per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seacula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quarta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decima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quinta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decima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Eodem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modo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typi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qui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nunc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nobis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videntur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parum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clari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fiant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sollemnes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 in </a:t>
            </a:r>
            <a:r>
              <a:rPr lang="en-US" sz="1350" dirty="0" err="1">
                <a:effectLst/>
                <a:latin typeface="+mn-lt"/>
                <a:ea typeface="ＭＳ 明朝"/>
                <a:cs typeface="Times New Roman"/>
              </a:rPr>
              <a:t>futurum</a:t>
            </a:r>
            <a:r>
              <a:rPr lang="en-US" sz="1350" dirty="0">
                <a:effectLst/>
                <a:latin typeface="+mn-lt"/>
                <a:ea typeface="ＭＳ 明朝"/>
                <a:cs typeface="Times New Roman"/>
              </a:rPr>
              <a:t>.</a:t>
            </a:r>
            <a:endParaRPr lang="en-US" sz="9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8600" y="4826480"/>
            <a:ext cx="6400800" cy="137160"/>
          </a:xfrm>
        </p:spPr>
        <p:txBody>
          <a:bodyPr/>
          <a:lstStyle/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477918" y="4858147"/>
            <a:ext cx="41776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655362CE-4ABE-4CB4-8947-B1242CDD9D94}" type="slidenum">
              <a:rPr lang="en-US" sz="700" smtClean="0">
                <a:solidFill>
                  <a:srgbClr val="5A5A5A"/>
                </a:solidFill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rgbClr val="5A5A5A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234618" y="4858147"/>
            <a:ext cx="265995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rgbClr val="5A5A5A"/>
                </a:solidFill>
                <a:cs typeface="Arial" panose="020B0604020202020204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016099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, half-imag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Text"/>
          <p:cNvSpPr txBox="1">
            <a:spLocks noGrp="1"/>
          </p:cNvSpPr>
          <p:nvPr>
            <p:ph type="title"/>
          </p:nvPr>
        </p:nvSpPr>
        <p:spPr>
          <a:xfrm>
            <a:off x="210312" y="137668"/>
            <a:ext cx="4142233" cy="804673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lnSpc>
                <a:spcPct val="90000"/>
              </a:lnSpc>
              <a:defRPr sz="2400" b="0" spc="0">
                <a:latin typeface="IBM Plex Sans"/>
                <a:ea typeface="IBM Plex Sans"/>
                <a:cs typeface="IBM Plex Sans"/>
                <a:sym typeface="IBM Plex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9456" y="1243584"/>
            <a:ext cx="4123945" cy="325221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lnSpc>
                <a:spcPct val="100000"/>
              </a:lnSpc>
              <a:spcBef>
                <a:spcPts val="1088"/>
              </a:spcBef>
              <a:buSzTx/>
              <a:buNone/>
              <a:defRPr sz="135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66675" indent="-167531" defTabSz="914400">
              <a:lnSpc>
                <a:spcPct val="100000"/>
              </a:lnSpc>
              <a:spcBef>
                <a:spcPts val="1088"/>
              </a:spcBef>
              <a:buSzPct val="100000"/>
              <a:buChar char="–"/>
              <a:defRPr sz="135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230969" indent="-167531" defTabSz="914400">
              <a:lnSpc>
                <a:spcPct val="100000"/>
              </a:lnSpc>
              <a:spcBef>
                <a:spcPts val="1088"/>
              </a:spcBef>
              <a:buSzPct val="100000"/>
              <a:defRPr sz="135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338127" indent="-167531" defTabSz="914400">
              <a:lnSpc>
                <a:spcPct val="100000"/>
              </a:lnSpc>
              <a:spcBef>
                <a:spcPts val="1088"/>
              </a:spcBef>
              <a:buSzPct val="100000"/>
              <a:buChar char="–"/>
              <a:defRPr sz="135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403612" indent="-167531" defTabSz="914400">
              <a:lnSpc>
                <a:spcPct val="100000"/>
              </a:lnSpc>
              <a:spcBef>
                <a:spcPts val="1088"/>
              </a:spcBef>
              <a:buSzPct val="100000"/>
              <a:buChar char="»"/>
              <a:defRPr sz="1350">
                <a:latin typeface="IBM Plex Sans"/>
                <a:ea typeface="IBM Plex Sans"/>
                <a:cs typeface="IBM Plex Sans"/>
                <a:sym typeface="IBM Plex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" name="Picture Placeholder"/>
          <p:cNvSpPr>
            <a:spLocks noGrp="1"/>
          </p:cNvSpPr>
          <p:nvPr>
            <p:ph type="pic" idx="21"/>
          </p:nvPr>
        </p:nvSpPr>
        <p:spPr>
          <a:xfrm>
            <a:off x="4572000" y="-1"/>
            <a:ext cx="4572000" cy="5143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19131" y="4823619"/>
            <a:ext cx="96203" cy="95251"/>
          </a:xfrm>
          <a:prstGeom prst="rect">
            <a:avLst/>
          </a:prstGeom>
        </p:spPr>
        <p:txBody>
          <a:bodyPr lIns="0" tIns="0" rIns="0" bIns="0" anchor="ctr"/>
          <a:lstStyle>
            <a:lvl1pPr algn="r" defTabSz="685983">
              <a:defRPr sz="600">
                <a:latin typeface="IBM Plex Sans"/>
                <a:ea typeface="IBM Plex Sans"/>
                <a:cs typeface="IBM Plex Sans"/>
                <a:sym typeface="IBM Plex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47917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Ponts slide 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Confidential"/>
          <p:cNvSpPr txBox="1"/>
          <p:nvPr/>
        </p:nvSpPr>
        <p:spPr>
          <a:xfrm>
            <a:off x="429736" y="4809524"/>
            <a:ext cx="864554" cy="146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lnSpc>
                <a:spcPct val="110000"/>
              </a:lnSpc>
              <a:defRPr sz="1800" b="0" spc="0">
                <a:solidFill>
                  <a:srgbClr val="26475B"/>
                </a:solidFill>
              </a:defRPr>
            </a:lvl1pPr>
          </a:lstStyle>
          <a:p>
            <a:r>
              <a:rPr sz="675"/>
              <a:t>IBM Confidential</a:t>
            </a:r>
          </a:p>
        </p:txBody>
      </p:sp>
      <p:sp>
        <p:nvSpPr>
          <p:cNvPr id="993" name="IBM Design | Hybrid cloud"/>
          <p:cNvSpPr txBox="1"/>
          <p:nvPr/>
        </p:nvSpPr>
        <p:spPr>
          <a:xfrm>
            <a:off x="3904774" y="4809524"/>
            <a:ext cx="1334453" cy="146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>
              <a:lnSpc>
                <a:spcPct val="110000"/>
              </a:lnSpc>
              <a:defRPr sz="1800" b="0" spc="0">
                <a:solidFill>
                  <a:srgbClr val="26475B"/>
                </a:solidFill>
              </a:defRPr>
            </a:lvl1pPr>
          </a:lstStyle>
          <a:p>
            <a:r>
              <a:rPr sz="675"/>
              <a:t>IBM Cloud Platform </a:t>
            </a:r>
          </a:p>
        </p:txBody>
      </p:sp>
      <p:sp>
        <p:nvSpPr>
          <p:cNvPr id="994" name="Text"/>
          <p:cNvSpPr txBox="1">
            <a:spLocks noGrp="1"/>
          </p:cNvSpPr>
          <p:nvPr>
            <p:ph type="body" sz="quarter" idx="13"/>
          </p:nvPr>
        </p:nvSpPr>
        <p:spPr>
          <a:xfrm>
            <a:off x="8603890" y="4771726"/>
            <a:ext cx="220028" cy="221727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defTabSz="309563">
              <a:lnSpc>
                <a:spcPct val="110000"/>
              </a:lnSpc>
              <a:spcBef>
                <a:spcPts val="0"/>
              </a:spcBef>
              <a:defRPr sz="750" b="0" spc="0">
                <a:solidFill>
                  <a:srgbClr val="26475B"/>
                </a:solidFill>
              </a:defRPr>
            </a:lvl1pPr>
          </a:lstStyle>
          <a:p>
            <a:fld id="{86CB4B4D-7CA3-9044-876B-883B54F8677D}" type="slidenum">
              <a:t>​</a:t>
            </a:fld>
            <a:endParaRPr/>
          </a:p>
        </p:txBody>
      </p:sp>
      <p:sp>
        <p:nvSpPr>
          <p:cNvPr id="995" name="Rectangle"/>
          <p:cNvSpPr>
            <a:spLocks noGrp="1"/>
          </p:cNvSpPr>
          <p:nvPr>
            <p:ph type="body" sz="quarter" idx="14"/>
          </p:nvPr>
        </p:nvSpPr>
        <p:spPr>
          <a:xfrm>
            <a:off x="682625" y="766989"/>
            <a:ext cx="1142629" cy="64267"/>
          </a:xfrm>
          <a:prstGeom prst="rect">
            <a:avLst/>
          </a:prstGeom>
          <a:solidFill>
            <a:srgbClr val="A875FC"/>
          </a:solidFill>
        </p:spPr>
        <p:txBody>
          <a:bodyPr lIns="71436" tIns="71436" rIns="71436" bIns="71436" anchor="ctr"/>
          <a:lstStyle>
            <a:lvl1pPr defTabSz="619125">
              <a:lnSpc>
                <a:spcPct val="150000"/>
              </a:lnSpc>
              <a:spcBef>
                <a:spcPts val="0"/>
              </a:spcBef>
              <a:defRPr sz="3200" b="0" spc="0">
                <a:solidFill>
                  <a:srgbClr val="26475B"/>
                </a:solidFill>
              </a:defRPr>
            </a:lvl1pPr>
          </a:lstStyle>
          <a:p>
            <a:pPr defTabSz="825500">
              <a:lnSpc>
                <a:spcPct val="150000"/>
              </a:lnSpc>
              <a:spcBef>
                <a:spcPts val="0"/>
              </a:spcBef>
              <a:defRPr sz="3200" b="0" spc="0">
                <a:solidFill>
                  <a:srgbClr val="26475B"/>
                </a:solidFill>
              </a:defRPr>
            </a:pPr>
            <a:endParaRPr/>
          </a:p>
        </p:txBody>
      </p:sp>
      <p:sp>
        <p:nvSpPr>
          <p:cNvPr id="996" name="Right big  image slide"/>
          <p:cNvSpPr txBox="1">
            <a:spLocks noGrp="1"/>
          </p:cNvSpPr>
          <p:nvPr>
            <p:ph type="body" sz="quarter" idx="15"/>
          </p:nvPr>
        </p:nvSpPr>
        <p:spPr>
          <a:xfrm>
            <a:off x="672567" y="889220"/>
            <a:ext cx="2510124" cy="744002"/>
          </a:xfrm>
          <a:prstGeom prst="rect">
            <a:avLst/>
          </a:prstGeom>
        </p:spPr>
        <p:txBody>
          <a:bodyPr>
            <a:spAutoFit/>
          </a:bodyPr>
          <a:lstStyle>
            <a:lvl1pPr defTabSz="309563">
              <a:lnSpc>
                <a:spcPct val="80000"/>
              </a:lnSpc>
              <a:spcBef>
                <a:spcPts val="0"/>
              </a:spcBef>
              <a:defRPr sz="3000" b="0" spc="0">
                <a:solidFill>
                  <a:srgbClr val="595959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</a:lstStyle>
          <a:p>
            <a:r>
              <a:t>Left Points slide</a:t>
            </a:r>
          </a:p>
        </p:txBody>
      </p:sp>
      <p:sp>
        <p:nvSpPr>
          <p:cNvPr id="997" name="Philosophical debates have arisen over the present and future use of technology in society, with disagreements over whether technology improves the human condition or worsens it. Neo-Luddism, anarcho-primitivism, and similar movements criticise the pervasiveness of technology in the modern world, opining that it harms the environment and alienates people; proponents of ideologies such as transhumanism and techno-progressivism view continued technological progress as beneficial to society and the human condition."/>
          <p:cNvSpPr txBox="1">
            <a:spLocks noGrp="1"/>
          </p:cNvSpPr>
          <p:nvPr>
            <p:ph type="body" sz="quarter" idx="16"/>
          </p:nvPr>
        </p:nvSpPr>
        <p:spPr>
          <a:xfrm>
            <a:off x="685267" y="3352506"/>
            <a:ext cx="2433925" cy="904876"/>
          </a:xfrm>
          <a:prstGeom prst="rect">
            <a:avLst/>
          </a:prstGeom>
        </p:spPr>
        <p:txBody>
          <a:bodyPr>
            <a:spAutoFit/>
          </a:bodyPr>
          <a:lstStyle>
            <a:lvl1pPr defTabSz="309563">
              <a:lnSpc>
                <a:spcPct val="110000"/>
              </a:lnSpc>
              <a:spcBef>
                <a:spcPts val="0"/>
              </a:spcBef>
              <a:defRPr sz="750" b="0" spc="0">
                <a:solidFill>
                  <a:srgbClr val="595959"/>
                </a:solidFill>
              </a:defRPr>
            </a:lvl1pPr>
          </a:lstStyle>
          <a:p>
            <a:r>
              <a:t>Philosophical debates have arisen over the present and future use of technology in society, with disagreements over whether technology improves the human condition or worsens it. Neo-Luddism, anarcho-primitivism, and similar movements criticise the pervasiveness of technology in the modern world, opining that it harms the environment and alienates people;</a:t>
            </a:r>
          </a:p>
        </p:txBody>
      </p:sp>
      <p:sp>
        <p:nvSpPr>
          <p:cNvPr id="998" name="Philosophical debates have arisen over the present and future use of technology"/>
          <p:cNvSpPr txBox="1">
            <a:spLocks noGrp="1"/>
          </p:cNvSpPr>
          <p:nvPr>
            <p:ph type="body" sz="quarter" idx="17"/>
          </p:nvPr>
        </p:nvSpPr>
        <p:spPr>
          <a:xfrm>
            <a:off x="666217" y="2612366"/>
            <a:ext cx="2433925" cy="621965"/>
          </a:xfrm>
          <a:prstGeom prst="rect">
            <a:avLst/>
          </a:prstGeom>
        </p:spPr>
        <p:txBody>
          <a:bodyPr lIns="50800" tIns="50800" rIns="50800" bIns="50800">
            <a:spAutoFit/>
          </a:bodyPr>
          <a:lstStyle>
            <a:lvl1pPr defTabSz="309563">
              <a:spcBef>
                <a:spcPts val="0"/>
              </a:spcBef>
              <a:defRPr sz="1125" b="0" cap="all" spc="56">
                <a:solidFill>
                  <a:srgbClr val="595959"/>
                </a:solidFill>
              </a:defRPr>
            </a:lvl1pPr>
          </a:lstStyle>
          <a:p>
            <a:r>
              <a:t>Philosophical debates have arisen over the present and future use of technology</a:t>
            </a:r>
          </a:p>
        </p:txBody>
      </p:sp>
      <p:sp>
        <p:nvSpPr>
          <p:cNvPr id="999" name="Rounded Rectangle"/>
          <p:cNvSpPr>
            <a:spLocks noGrp="1"/>
          </p:cNvSpPr>
          <p:nvPr>
            <p:ph type="body" sz="quarter" idx="18"/>
          </p:nvPr>
        </p:nvSpPr>
        <p:spPr>
          <a:xfrm>
            <a:off x="3811217" y="780623"/>
            <a:ext cx="288926" cy="288926"/>
          </a:xfrm>
          <a:prstGeom prst="roundRect">
            <a:avLst>
              <a:gd name="adj" fmla="val 50000"/>
            </a:avLst>
          </a:prstGeom>
          <a:solidFill>
            <a:srgbClr val="595959"/>
          </a:solidFill>
        </p:spPr>
        <p:txBody>
          <a:bodyPr lIns="71436" tIns="71436" rIns="71436" bIns="71436" anchor="ctr"/>
          <a:lstStyle>
            <a:lvl1pPr defTabSz="619125">
              <a:lnSpc>
                <a:spcPct val="90000"/>
              </a:lnSpc>
              <a:spcBef>
                <a:spcPts val="0"/>
              </a:spcBef>
              <a:defRPr spc="792">
                <a:solidFill>
                  <a:srgbClr val="26475B"/>
                </a:solidFill>
              </a:defRPr>
            </a:lvl1pPr>
          </a:lstStyle>
          <a:p>
            <a:pPr defTabSz="825500">
              <a:lnSpc>
                <a:spcPct val="90000"/>
              </a:lnSpc>
              <a:spcBef>
                <a:spcPts val="0"/>
              </a:spcBef>
              <a:defRPr spc="792">
                <a:solidFill>
                  <a:srgbClr val="26475B"/>
                </a:solidFill>
              </a:defRPr>
            </a:pPr>
            <a:endParaRPr/>
          </a:p>
        </p:txBody>
      </p:sp>
      <p:sp>
        <p:nvSpPr>
          <p:cNvPr id="1000" name="1"/>
          <p:cNvSpPr txBox="1">
            <a:spLocks noGrp="1"/>
          </p:cNvSpPr>
          <p:nvPr>
            <p:ph type="body" sz="quarter" idx="19"/>
          </p:nvPr>
        </p:nvSpPr>
        <p:spPr>
          <a:xfrm>
            <a:off x="3833053" y="781615"/>
            <a:ext cx="245257" cy="414341"/>
          </a:xfrm>
          <a:prstGeom prst="rect">
            <a:avLst/>
          </a:prstGeom>
        </p:spPr>
        <p:txBody>
          <a:bodyPr wrap="none" lIns="71436" tIns="71436" rIns="71436" bIns="71436">
            <a:spAutoFit/>
          </a:bodyPr>
          <a:lstStyle>
            <a:lvl1pPr algn="ctr" defTabSz="309563">
              <a:lnSpc>
                <a:spcPct val="150000"/>
              </a:lnSpc>
              <a:spcBef>
                <a:spcPts val="0"/>
              </a:spcBef>
              <a:defRPr sz="1313" spc="0"/>
            </a:lvl1pPr>
          </a:lstStyle>
          <a:p>
            <a:r>
              <a:t>1</a:t>
            </a:r>
          </a:p>
        </p:txBody>
      </p:sp>
      <p:sp>
        <p:nvSpPr>
          <p:cNvPr id="1001" name="1st point"/>
          <p:cNvSpPr txBox="1">
            <a:spLocks noGrp="1"/>
          </p:cNvSpPr>
          <p:nvPr>
            <p:ph type="body" sz="quarter" idx="20"/>
          </p:nvPr>
        </p:nvSpPr>
        <p:spPr>
          <a:xfrm>
            <a:off x="4180002" y="2719093"/>
            <a:ext cx="1809751" cy="155523"/>
          </a:xfrm>
          <a:prstGeom prst="rect">
            <a:avLst/>
          </a:prstGeom>
        </p:spPr>
        <p:txBody>
          <a:bodyPr>
            <a:spAutoFit/>
          </a:bodyPr>
          <a:lstStyle>
            <a:lvl1pPr defTabSz="309563">
              <a:lnSpc>
                <a:spcPct val="110000"/>
              </a:lnSpc>
              <a:spcBef>
                <a:spcPts val="0"/>
              </a:spcBef>
              <a:defRPr sz="975" spc="49">
                <a:solidFill>
                  <a:srgbClr val="595959"/>
                </a:solidFill>
              </a:defRPr>
            </a:lvl1pPr>
          </a:lstStyle>
          <a:p>
            <a:r>
              <a:t>Philosophical debates</a:t>
            </a:r>
          </a:p>
        </p:txBody>
      </p:sp>
      <p:sp>
        <p:nvSpPr>
          <p:cNvPr id="1002" name="Philosophical debates have arisen over the present and future use of technology Philosophical debates have arisen over the present and future use of technology"/>
          <p:cNvSpPr txBox="1">
            <a:spLocks noGrp="1"/>
          </p:cNvSpPr>
          <p:nvPr>
            <p:ph type="body" sz="quarter" idx="21"/>
          </p:nvPr>
        </p:nvSpPr>
        <p:spPr>
          <a:xfrm>
            <a:off x="4180001" y="2952534"/>
            <a:ext cx="1908176" cy="1297782"/>
          </a:xfrm>
          <a:prstGeom prst="rect">
            <a:avLst/>
          </a:prstGeom>
        </p:spPr>
        <p:txBody>
          <a:bodyPr>
            <a:spAutoFit/>
          </a:bodyPr>
          <a:lstStyle>
            <a:lvl1pPr defTabSz="309563">
              <a:lnSpc>
                <a:spcPct val="110000"/>
              </a:lnSpc>
              <a:spcBef>
                <a:spcPts val="0"/>
              </a:spcBef>
              <a:defRPr sz="750" b="0" spc="0">
                <a:solidFill>
                  <a:srgbClr val="595959"/>
                </a:solidFill>
              </a:defRPr>
            </a:lvl1pPr>
          </a:lstStyle>
          <a:p>
            <a:r>
              <a:t>Philosophical debates have arisen over the present and future use of technology Philosophical debates have arisen over the Neo-Luddism, anarcho-primitivism, and similar movements criticise the evasiveness of technology in the modern world, opining that it harms the environment and alienates people;technology in the modern world, opining that it harms the environment and alienates people;</a:t>
            </a:r>
          </a:p>
        </p:txBody>
      </p:sp>
      <p:sp>
        <p:nvSpPr>
          <p:cNvPr id="1003" name="1st point"/>
          <p:cNvSpPr txBox="1">
            <a:spLocks noGrp="1"/>
          </p:cNvSpPr>
          <p:nvPr>
            <p:ph type="body" sz="quarter" idx="22"/>
          </p:nvPr>
        </p:nvSpPr>
        <p:spPr>
          <a:xfrm>
            <a:off x="6751752" y="743717"/>
            <a:ext cx="1809751" cy="155523"/>
          </a:xfrm>
          <a:prstGeom prst="rect">
            <a:avLst/>
          </a:prstGeom>
        </p:spPr>
        <p:txBody>
          <a:bodyPr>
            <a:spAutoFit/>
          </a:bodyPr>
          <a:lstStyle>
            <a:lvl1pPr defTabSz="309563">
              <a:lnSpc>
                <a:spcPct val="110000"/>
              </a:lnSpc>
              <a:spcBef>
                <a:spcPts val="0"/>
              </a:spcBef>
              <a:defRPr sz="975" spc="49">
                <a:solidFill>
                  <a:srgbClr val="595959"/>
                </a:solidFill>
              </a:defRPr>
            </a:lvl1pPr>
          </a:lstStyle>
          <a:p>
            <a:r>
              <a:t>Philosophical debates</a:t>
            </a:r>
          </a:p>
        </p:txBody>
      </p:sp>
      <p:sp>
        <p:nvSpPr>
          <p:cNvPr id="1004" name="Philosophical debates have arisen over the present and future use of technology Philosophical debates have arisen over the present and future use of technology"/>
          <p:cNvSpPr txBox="1">
            <a:spLocks noGrp="1"/>
          </p:cNvSpPr>
          <p:nvPr>
            <p:ph type="body" sz="quarter" idx="23"/>
          </p:nvPr>
        </p:nvSpPr>
        <p:spPr>
          <a:xfrm>
            <a:off x="6751751" y="977158"/>
            <a:ext cx="1908176" cy="1297782"/>
          </a:xfrm>
          <a:prstGeom prst="rect">
            <a:avLst/>
          </a:prstGeom>
        </p:spPr>
        <p:txBody>
          <a:bodyPr>
            <a:spAutoFit/>
          </a:bodyPr>
          <a:lstStyle>
            <a:lvl1pPr defTabSz="309563">
              <a:lnSpc>
                <a:spcPct val="110000"/>
              </a:lnSpc>
              <a:spcBef>
                <a:spcPts val="0"/>
              </a:spcBef>
              <a:defRPr sz="750" b="0" spc="0">
                <a:solidFill>
                  <a:srgbClr val="595959"/>
                </a:solidFill>
              </a:defRPr>
            </a:lvl1pPr>
          </a:lstStyle>
          <a:p>
            <a:r>
              <a:t>Philosophical debates have arisen over the present and future use of technology Philosophical debates have arisen over the Neo-Luddism, anarcho-primitivism, and similar movements criticise the evasiveness of technology in the modern world, opining that it harms the environment and alienates people;technology in the modern world, opining that it harms the environment and alienates people;</a:t>
            </a:r>
          </a:p>
        </p:txBody>
      </p:sp>
      <p:sp>
        <p:nvSpPr>
          <p:cNvPr id="1005" name="1st point"/>
          <p:cNvSpPr txBox="1">
            <a:spLocks noGrp="1"/>
          </p:cNvSpPr>
          <p:nvPr>
            <p:ph type="body" sz="quarter" idx="24"/>
          </p:nvPr>
        </p:nvSpPr>
        <p:spPr>
          <a:xfrm>
            <a:off x="6751752" y="2719093"/>
            <a:ext cx="1809751" cy="155523"/>
          </a:xfrm>
          <a:prstGeom prst="rect">
            <a:avLst/>
          </a:prstGeom>
        </p:spPr>
        <p:txBody>
          <a:bodyPr>
            <a:spAutoFit/>
          </a:bodyPr>
          <a:lstStyle>
            <a:lvl1pPr defTabSz="309563">
              <a:lnSpc>
                <a:spcPct val="110000"/>
              </a:lnSpc>
              <a:spcBef>
                <a:spcPts val="0"/>
              </a:spcBef>
              <a:defRPr sz="975" spc="49">
                <a:solidFill>
                  <a:srgbClr val="595959"/>
                </a:solidFill>
              </a:defRPr>
            </a:lvl1pPr>
          </a:lstStyle>
          <a:p>
            <a:r>
              <a:t>Philosophical debates</a:t>
            </a:r>
          </a:p>
        </p:txBody>
      </p:sp>
      <p:sp>
        <p:nvSpPr>
          <p:cNvPr id="1006" name="Philosophical debates have arisen over the present and future use of technology Philosophical debates have arisen over the present and future use of technology"/>
          <p:cNvSpPr txBox="1">
            <a:spLocks noGrp="1"/>
          </p:cNvSpPr>
          <p:nvPr>
            <p:ph type="body" sz="quarter" idx="25"/>
          </p:nvPr>
        </p:nvSpPr>
        <p:spPr>
          <a:xfrm>
            <a:off x="6751751" y="2952534"/>
            <a:ext cx="1908176" cy="1297782"/>
          </a:xfrm>
          <a:prstGeom prst="rect">
            <a:avLst/>
          </a:prstGeom>
        </p:spPr>
        <p:txBody>
          <a:bodyPr>
            <a:spAutoFit/>
          </a:bodyPr>
          <a:lstStyle>
            <a:lvl1pPr defTabSz="309563">
              <a:lnSpc>
                <a:spcPct val="110000"/>
              </a:lnSpc>
              <a:spcBef>
                <a:spcPts val="0"/>
              </a:spcBef>
              <a:defRPr sz="750" b="0" spc="0">
                <a:solidFill>
                  <a:srgbClr val="595959"/>
                </a:solidFill>
              </a:defRPr>
            </a:lvl1pPr>
          </a:lstStyle>
          <a:p>
            <a:r>
              <a:t>Philosophical debates have arisen over the present and future use of technology Philosophical debates have arisen over the Neo-Luddism, anarcho-primitivism, and similar movements criticise the evasiveness of technology in the modern world, opining that it harms the environment and alienates people;technology in the modern world, opining that it harms the environment and alienates people;</a:t>
            </a:r>
          </a:p>
        </p:txBody>
      </p:sp>
      <p:sp>
        <p:nvSpPr>
          <p:cNvPr id="1007" name="Rounded Rectangle"/>
          <p:cNvSpPr>
            <a:spLocks noGrp="1"/>
          </p:cNvSpPr>
          <p:nvPr>
            <p:ph type="body" sz="quarter" idx="26"/>
          </p:nvPr>
        </p:nvSpPr>
        <p:spPr>
          <a:xfrm>
            <a:off x="6382967" y="780623"/>
            <a:ext cx="288926" cy="288926"/>
          </a:xfrm>
          <a:prstGeom prst="roundRect">
            <a:avLst>
              <a:gd name="adj" fmla="val 50000"/>
            </a:avLst>
          </a:prstGeom>
          <a:solidFill>
            <a:srgbClr val="595959"/>
          </a:solidFill>
        </p:spPr>
        <p:txBody>
          <a:bodyPr lIns="71436" tIns="71436" rIns="71436" bIns="71436" anchor="ctr"/>
          <a:lstStyle>
            <a:lvl1pPr defTabSz="619125">
              <a:lnSpc>
                <a:spcPct val="90000"/>
              </a:lnSpc>
              <a:spcBef>
                <a:spcPts val="0"/>
              </a:spcBef>
              <a:defRPr spc="792">
                <a:solidFill>
                  <a:srgbClr val="26475B"/>
                </a:solidFill>
              </a:defRPr>
            </a:lvl1pPr>
          </a:lstStyle>
          <a:p>
            <a:pPr defTabSz="825500">
              <a:lnSpc>
                <a:spcPct val="90000"/>
              </a:lnSpc>
              <a:spcBef>
                <a:spcPts val="0"/>
              </a:spcBef>
              <a:defRPr spc="792">
                <a:solidFill>
                  <a:srgbClr val="26475B"/>
                </a:solidFill>
              </a:defRPr>
            </a:pPr>
            <a:endParaRPr/>
          </a:p>
        </p:txBody>
      </p:sp>
      <p:sp>
        <p:nvSpPr>
          <p:cNvPr id="1008" name="2"/>
          <p:cNvSpPr txBox="1">
            <a:spLocks noGrp="1"/>
          </p:cNvSpPr>
          <p:nvPr>
            <p:ph type="body" sz="quarter" idx="27"/>
          </p:nvPr>
        </p:nvSpPr>
        <p:spPr>
          <a:xfrm>
            <a:off x="6404803" y="781615"/>
            <a:ext cx="245257" cy="414341"/>
          </a:xfrm>
          <a:prstGeom prst="rect">
            <a:avLst/>
          </a:prstGeom>
        </p:spPr>
        <p:txBody>
          <a:bodyPr wrap="none" lIns="71436" tIns="71436" rIns="71436" bIns="71436">
            <a:spAutoFit/>
          </a:bodyPr>
          <a:lstStyle>
            <a:lvl1pPr algn="ctr" defTabSz="309563">
              <a:lnSpc>
                <a:spcPct val="150000"/>
              </a:lnSpc>
              <a:spcBef>
                <a:spcPts val="0"/>
              </a:spcBef>
              <a:defRPr sz="1313" spc="0"/>
            </a:lvl1pPr>
          </a:lstStyle>
          <a:p>
            <a:r>
              <a:t>2</a:t>
            </a:r>
          </a:p>
        </p:txBody>
      </p:sp>
      <p:sp>
        <p:nvSpPr>
          <p:cNvPr id="1009" name="Rounded Rectangle"/>
          <p:cNvSpPr>
            <a:spLocks noGrp="1"/>
          </p:cNvSpPr>
          <p:nvPr>
            <p:ph type="body" sz="quarter" idx="28"/>
          </p:nvPr>
        </p:nvSpPr>
        <p:spPr>
          <a:xfrm>
            <a:off x="3811217" y="2746510"/>
            <a:ext cx="288926" cy="288926"/>
          </a:xfrm>
          <a:prstGeom prst="roundRect">
            <a:avLst>
              <a:gd name="adj" fmla="val 50000"/>
            </a:avLst>
          </a:prstGeom>
          <a:solidFill>
            <a:srgbClr val="595959"/>
          </a:solidFill>
        </p:spPr>
        <p:txBody>
          <a:bodyPr lIns="71436" tIns="71436" rIns="71436" bIns="71436" anchor="ctr"/>
          <a:lstStyle>
            <a:lvl1pPr defTabSz="619125">
              <a:lnSpc>
                <a:spcPct val="90000"/>
              </a:lnSpc>
              <a:spcBef>
                <a:spcPts val="0"/>
              </a:spcBef>
              <a:defRPr spc="792">
                <a:solidFill>
                  <a:srgbClr val="26475B"/>
                </a:solidFill>
              </a:defRPr>
            </a:lvl1pPr>
          </a:lstStyle>
          <a:p>
            <a:pPr defTabSz="825500">
              <a:lnSpc>
                <a:spcPct val="90000"/>
              </a:lnSpc>
              <a:spcBef>
                <a:spcPts val="0"/>
              </a:spcBef>
              <a:defRPr spc="792">
                <a:solidFill>
                  <a:srgbClr val="26475B"/>
                </a:solidFill>
              </a:defRPr>
            </a:pPr>
            <a:endParaRPr/>
          </a:p>
        </p:txBody>
      </p:sp>
      <p:sp>
        <p:nvSpPr>
          <p:cNvPr id="1010" name="3"/>
          <p:cNvSpPr txBox="1">
            <a:spLocks noGrp="1"/>
          </p:cNvSpPr>
          <p:nvPr>
            <p:ph type="body" sz="quarter" idx="29"/>
          </p:nvPr>
        </p:nvSpPr>
        <p:spPr>
          <a:xfrm>
            <a:off x="3833053" y="2747502"/>
            <a:ext cx="245257" cy="414341"/>
          </a:xfrm>
          <a:prstGeom prst="rect">
            <a:avLst/>
          </a:prstGeom>
        </p:spPr>
        <p:txBody>
          <a:bodyPr wrap="none" lIns="71436" tIns="71436" rIns="71436" bIns="71436">
            <a:spAutoFit/>
          </a:bodyPr>
          <a:lstStyle>
            <a:lvl1pPr algn="ctr" defTabSz="309563">
              <a:lnSpc>
                <a:spcPct val="150000"/>
              </a:lnSpc>
              <a:spcBef>
                <a:spcPts val="0"/>
              </a:spcBef>
              <a:defRPr sz="1313" spc="0"/>
            </a:lvl1pPr>
          </a:lstStyle>
          <a:p>
            <a:r>
              <a:t>3</a:t>
            </a:r>
          </a:p>
        </p:txBody>
      </p:sp>
      <p:sp>
        <p:nvSpPr>
          <p:cNvPr id="1011" name="Rounded Rectangle"/>
          <p:cNvSpPr>
            <a:spLocks noGrp="1"/>
          </p:cNvSpPr>
          <p:nvPr>
            <p:ph type="body" sz="quarter" idx="30"/>
          </p:nvPr>
        </p:nvSpPr>
        <p:spPr>
          <a:xfrm>
            <a:off x="6382967" y="2746510"/>
            <a:ext cx="288926" cy="288926"/>
          </a:xfrm>
          <a:prstGeom prst="roundRect">
            <a:avLst>
              <a:gd name="adj" fmla="val 50000"/>
            </a:avLst>
          </a:prstGeom>
          <a:solidFill>
            <a:srgbClr val="595959"/>
          </a:solidFill>
        </p:spPr>
        <p:txBody>
          <a:bodyPr lIns="71436" tIns="71436" rIns="71436" bIns="71436" anchor="ctr"/>
          <a:lstStyle>
            <a:lvl1pPr defTabSz="619125">
              <a:lnSpc>
                <a:spcPct val="90000"/>
              </a:lnSpc>
              <a:spcBef>
                <a:spcPts val="0"/>
              </a:spcBef>
              <a:defRPr spc="792">
                <a:solidFill>
                  <a:srgbClr val="26475B"/>
                </a:solidFill>
              </a:defRPr>
            </a:lvl1pPr>
          </a:lstStyle>
          <a:p>
            <a:pPr defTabSz="825500">
              <a:lnSpc>
                <a:spcPct val="90000"/>
              </a:lnSpc>
              <a:spcBef>
                <a:spcPts val="0"/>
              </a:spcBef>
              <a:defRPr spc="792">
                <a:solidFill>
                  <a:srgbClr val="26475B"/>
                </a:solidFill>
              </a:defRPr>
            </a:pPr>
            <a:endParaRPr/>
          </a:p>
        </p:txBody>
      </p:sp>
      <p:sp>
        <p:nvSpPr>
          <p:cNvPr id="1012" name="4"/>
          <p:cNvSpPr txBox="1">
            <a:spLocks noGrp="1"/>
          </p:cNvSpPr>
          <p:nvPr>
            <p:ph type="body" sz="quarter" idx="31"/>
          </p:nvPr>
        </p:nvSpPr>
        <p:spPr>
          <a:xfrm>
            <a:off x="6404803" y="2747502"/>
            <a:ext cx="245257" cy="414341"/>
          </a:xfrm>
          <a:prstGeom prst="rect">
            <a:avLst/>
          </a:prstGeom>
        </p:spPr>
        <p:txBody>
          <a:bodyPr wrap="none" lIns="71436" tIns="71436" rIns="71436" bIns="71436">
            <a:spAutoFit/>
          </a:bodyPr>
          <a:lstStyle>
            <a:lvl1pPr algn="ctr" defTabSz="309563">
              <a:lnSpc>
                <a:spcPct val="150000"/>
              </a:lnSpc>
              <a:spcBef>
                <a:spcPts val="0"/>
              </a:spcBef>
              <a:defRPr sz="1313" spc="0"/>
            </a:lvl1pPr>
          </a:lstStyle>
          <a:p>
            <a:r>
              <a:t>4</a:t>
            </a:r>
          </a:p>
        </p:txBody>
      </p:sp>
      <p:sp>
        <p:nvSpPr>
          <p:cNvPr id="1013" name="1st point"/>
          <p:cNvSpPr txBox="1">
            <a:spLocks noGrp="1"/>
          </p:cNvSpPr>
          <p:nvPr>
            <p:ph type="body" sz="quarter" idx="32"/>
          </p:nvPr>
        </p:nvSpPr>
        <p:spPr>
          <a:xfrm>
            <a:off x="4180002" y="743717"/>
            <a:ext cx="1809751" cy="155523"/>
          </a:xfrm>
          <a:prstGeom prst="rect">
            <a:avLst/>
          </a:prstGeom>
        </p:spPr>
        <p:txBody>
          <a:bodyPr>
            <a:spAutoFit/>
          </a:bodyPr>
          <a:lstStyle>
            <a:lvl1pPr defTabSz="309563">
              <a:lnSpc>
                <a:spcPct val="110000"/>
              </a:lnSpc>
              <a:spcBef>
                <a:spcPts val="0"/>
              </a:spcBef>
              <a:defRPr sz="975" spc="49">
                <a:solidFill>
                  <a:srgbClr val="595959"/>
                </a:solidFill>
              </a:defRPr>
            </a:lvl1pPr>
          </a:lstStyle>
          <a:p>
            <a:r>
              <a:t>Philosophical debates</a:t>
            </a:r>
          </a:p>
        </p:txBody>
      </p:sp>
      <p:sp>
        <p:nvSpPr>
          <p:cNvPr id="1014" name="Philosophical debates have arisen over the present and future use of technology Philosophical debates have arisen over the present and future use of technology"/>
          <p:cNvSpPr txBox="1">
            <a:spLocks noGrp="1"/>
          </p:cNvSpPr>
          <p:nvPr>
            <p:ph type="body" sz="quarter" idx="33"/>
          </p:nvPr>
        </p:nvSpPr>
        <p:spPr>
          <a:xfrm>
            <a:off x="4180001" y="977158"/>
            <a:ext cx="1908176" cy="1297782"/>
          </a:xfrm>
          <a:prstGeom prst="rect">
            <a:avLst/>
          </a:prstGeom>
        </p:spPr>
        <p:txBody>
          <a:bodyPr>
            <a:spAutoFit/>
          </a:bodyPr>
          <a:lstStyle>
            <a:lvl1pPr defTabSz="309563">
              <a:lnSpc>
                <a:spcPct val="110000"/>
              </a:lnSpc>
              <a:spcBef>
                <a:spcPts val="0"/>
              </a:spcBef>
              <a:defRPr sz="750" b="0" spc="0">
                <a:solidFill>
                  <a:srgbClr val="595959"/>
                </a:solidFill>
              </a:defRPr>
            </a:lvl1pPr>
          </a:lstStyle>
          <a:p>
            <a:r>
              <a:t>Philosophical debates have arisen over the present and future use of technology Philosophical debates have arisen over the Neo-Luddism, anarcho-primitivism, and similar movements criticise the evasiveness of technology in the modern world, opining that it harms the environment and alienates people;technology in the modern world, opining that it harms the environment and alienates people;</a:t>
            </a:r>
          </a:p>
        </p:txBody>
      </p:sp>
      <p:sp>
        <p:nvSpPr>
          <p:cNvPr id="10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2299" y="4786409"/>
            <a:ext cx="203181" cy="19236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309563">
              <a:defRPr sz="750" spc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09246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D96B3D-969B-4028-943D-D0CFDBB1F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C44ACB-C6CE-5839-BBBF-060618E9C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6100" y="486965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AA504A-5CB9-7651-8A7F-96FF4B08B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1590" y="48696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A2A8CE-C5FA-314C-88D4-D88F1FCB37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95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7055A2-0B5C-73F2-C2DB-FC7245A7AB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4500563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3431" cy="2358033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04A9AD-5866-6BA4-C928-31A5F88EF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4533139"/>
            <a:ext cx="1851467" cy="428625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4A8A02-E5FB-018D-1574-2015680C3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1488" y="4531778"/>
            <a:ext cx="1851467" cy="428625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F6040-10C6-A4A5-7C1E-09A9F553C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89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9480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23798D-A03E-2BC6-136A-14C1E387E723}"/>
              </a:ext>
            </a:extLst>
          </p:cNvPr>
          <p:cNvSpPr/>
          <p:nvPr userDrawn="1"/>
        </p:nvSpPr>
        <p:spPr bwMode="auto">
          <a:xfrm>
            <a:off x="0" y="1"/>
            <a:ext cx="9144000" cy="4500563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US" sz="525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3431" cy="1715095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8CADC67-06E4-9D0B-7A49-159C1E99D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4533139"/>
            <a:ext cx="1851467" cy="428625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AFC6AD-C46B-8438-C789-096006859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1488" y="4531778"/>
            <a:ext cx="1851467" cy="428625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12723-D775-EE21-95A9-8E6D8BA4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89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958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6" cy="514258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7B48B5CA-5BC1-8844-81E1-24543A8F2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87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3431" cy="1715095"/>
          </a:xfrm>
        </p:spPr>
        <p:txBody>
          <a:bodyPr/>
          <a:lstStyle>
            <a:lvl1pPr>
              <a:lnSpc>
                <a:spcPct val="100000"/>
              </a:lnSpc>
              <a:defRPr sz="32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09496-D938-6EB1-106C-48C5E423E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89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0760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, business un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3431" cy="1715095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2629C-3C99-5809-3D6C-46ACEB92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000" y="4673727"/>
            <a:ext cx="4143431" cy="28575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E26C6-9CEF-2A61-0C64-FAACB68F5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89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4898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85690" y="213719"/>
            <a:ext cx="4142836" cy="471547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3787409" cy="3929658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5CD4FC-3A11-28F6-09EF-9089FE959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6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1729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, business un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85690" y="213719"/>
            <a:ext cx="4142836" cy="471547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630936"/>
            <a:ext cx="3786885" cy="3501628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E74B7-8F2A-46A5-97C4-76677246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999" y="216027"/>
            <a:ext cx="3786885" cy="214313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0A3D1-7815-E46E-77D1-E2DC099B47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65" y="4697611"/>
            <a:ext cx="61428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567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1858324" cy="1715095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443B4-0187-FC99-0FDE-8EB191B6C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5690" y="213719"/>
            <a:ext cx="1857133" cy="4286845"/>
          </a:xfrm>
        </p:spPr>
        <p:txBody>
          <a:bodyPr/>
          <a:lstStyle>
            <a:lvl1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647AD3-098B-D1AB-C8D8-463E38402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2583" y="213719"/>
            <a:ext cx="1855943" cy="4286845"/>
          </a:xfrm>
        </p:spPr>
        <p:txBody>
          <a:bodyPr/>
          <a:lstStyle>
            <a:lvl1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435472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5D1D2A7-CF30-5698-14FC-F71CB82D5B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8AA764-A00C-AFFF-7F3F-49A733DCD4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5195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4143431" cy="1072158"/>
          </a:xfrm>
        </p:spPr>
        <p:txBody>
          <a:bodyPr rIns="457200"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4B74093-A800-CB62-8607-A04D569204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289B0F8-E9A7-CF76-E87F-8D4302E8DA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6101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76" y="157735"/>
            <a:ext cx="6427347" cy="3071813"/>
          </a:xfrm>
        </p:spPr>
        <p:txBody>
          <a:bodyPr/>
          <a:lstStyle>
            <a:lvl1pPr>
              <a:defRPr sz="6450" b="0" i="0">
                <a:solidFill>
                  <a:schemeClr val="tx2"/>
                </a:solidFill>
                <a:latin typeface="IBM Plex Sans ExtraLight" panose="020B03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6697187-0170-8894-23C9-28F80A0C3B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591478-AD3F-2EF7-29A4-36A887DC19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4846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8"/>
            <a:ext cx="3715457" cy="1072158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631A-4ED7-F527-1CBC-9AF7BE2CB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7097" y="168022"/>
            <a:ext cx="4140238" cy="32152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 marL="219451" indent="-219451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 marL="411470" indent="-219451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3pPr>
            <a:lvl4pPr marL="658352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82E6DCD-41A5-9DA3-C061-E8DA39B9905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E5947E-6D4A-9E09-E5A6-D31DBCAEE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2235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stand-al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57734"/>
            <a:ext cx="5497590" cy="3643908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CFA7EA-8E9F-E01B-AB9C-B7BE7D3D11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8338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0D7FD-6784-59C5-938D-4728A153F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000" y="3487294"/>
            <a:ext cx="4143431" cy="1328738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9675" b="0" i="0">
                <a:solidFill>
                  <a:schemeClr val="accent1"/>
                </a:solidFill>
                <a:latin typeface="IBM Plex Sans ExtraLight" panose="020B0303050203000203" pitchFamily="34" charset="0"/>
              </a:defRPr>
            </a:lvl1pPr>
          </a:lstStyle>
          <a:p>
            <a:r>
              <a:rPr lang="en-US" dirty="0"/>
              <a:t>↗︎00M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395CBF-E65B-9A42-BAE5-C2B2BD9B7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5690" y="3486151"/>
            <a:ext cx="4142836" cy="1328738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9675" b="0" i="0">
                <a:solidFill>
                  <a:schemeClr val="accent1"/>
                </a:solidFill>
                <a:latin typeface="IBM Plex Sans ExtraLight" panose="020B0303050203000203" pitchFamily="34" charset="0"/>
              </a:defRPr>
            </a:lvl1pPr>
          </a:lstStyle>
          <a:p>
            <a:r>
              <a:rPr lang="en-US" dirty="0"/>
              <a:t>+00%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7285B0-4A1E-8885-0C0E-77D0ECA9C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5689" y="216028"/>
            <a:ext cx="2857128" cy="23580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E03B0-C633-E81D-0D42-3FCCAFD64B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216028"/>
            <a:ext cx="2858318" cy="23580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44518A-7FBB-67DA-E35B-8BC0AAFC6062}"/>
              </a:ext>
            </a:extLst>
          </p:cNvPr>
          <p:cNvCxnSpPr/>
          <p:nvPr userDrawn="1"/>
        </p:nvCxnSpPr>
        <p:spPr bwMode="auto">
          <a:xfrm>
            <a:off x="4572000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160DC6C8-AF18-F14B-A164-C49B271F59A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F3E002C-97C5-3260-CB49-7E93DF3397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40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596131-38DE-3A44-BE82-CDD2A1709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47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77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7476" y="159931"/>
            <a:ext cx="1855943" cy="714971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1393" y="161121"/>
            <a:ext cx="1855943" cy="713780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9987" y="161164"/>
            <a:ext cx="1856538" cy="715467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7"/>
            <a:ext cx="1855943" cy="1072158"/>
          </a:xfrm>
        </p:spPr>
        <p:txBody>
          <a:bodyPr/>
          <a:lstStyle>
            <a:lvl1pPr>
              <a:lnSpc>
                <a:spcPct val="11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4516042"/>
            <a:ext cx="1856538" cy="428625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54863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5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88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874901"/>
            <a:ext cx="1856538" cy="362739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875496"/>
            <a:ext cx="1857133" cy="362506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3" y="874901"/>
            <a:ext cx="1857133" cy="362506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5A7B871-06B9-0A3F-4D1D-A14D572C26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5DBF980-9C8F-3F7A-E896-C207BA2781B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9861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1813D-DA09-FCA0-D570-1E2D428C59E9}"/>
              </a:ext>
            </a:extLst>
          </p:cNvPr>
          <p:cNvCxnSpPr/>
          <p:nvPr userDrawn="1"/>
        </p:nvCxnSpPr>
        <p:spPr bwMode="auto">
          <a:xfrm>
            <a:off x="213095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B48808-B77B-7E67-E7EA-BCC945D4D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76" y="150877"/>
            <a:ext cx="1855943" cy="2000846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+000%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78CF2-9CD6-2749-A489-08A4608D0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150877"/>
            <a:ext cx="4142836" cy="20008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1pPr>
            <a:lvl2pPr marL="294887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2pPr>
            <a:lvl3pPr marL="562342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3pPr>
            <a:lvl4pPr marL="857228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6C1F9D-1D2C-5BDA-E821-35CB4A870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476" y="2428875"/>
            <a:ext cx="1855943" cy="2000250"/>
          </a:xfrm>
        </p:spPr>
        <p:txBody>
          <a:bodyPr/>
          <a:lstStyle>
            <a:lvl1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322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97FE8A-75E3-6FC8-02DD-50E0A4C8C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9987" y="2428875"/>
            <a:ext cx="4142836" cy="20002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1pPr>
            <a:lvl2pPr marL="294887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2pPr>
            <a:lvl3pPr marL="562342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3pPr>
            <a:lvl4pPr marL="857228" indent="-294887"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2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3EE9E1A-5619-752E-836B-A127FD2C7D7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837D060-1DA4-2AC5-AC63-E1AFDD16370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6315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7931BB-B3EF-829C-B354-B048514D5138}"/>
              </a:ext>
            </a:extLst>
          </p:cNvPr>
          <p:cNvCxnSpPr/>
          <p:nvPr userDrawn="1"/>
        </p:nvCxnSpPr>
        <p:spPr bwMode="auto">
          <a:xfrm>
            <a:off x="2499987" y="3071813"/>
            <a:ext cx="642853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03109C-6DA9-8F27-B4B1-EE276442E489}"/>
              </a:ext>
            </a:extLst>
          </p:cNvPr>
          <p:cNvCxnSpPr/>
          <p:nvPr userDrawn="1"/>
        </p:nvCxnSpPr>
        <p:spPr bwMode="auto">
          <a:xfrm>
            <a:off x="2499987" y="1500188"/>
            <a:ext cx="642853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9987" y="154305"/>
            <a:ext cx="1856538" cy="1072158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en-US" dirty="0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7"/>
            <a:ext cx="1855943" cy="1072158"/>
          </a:xfrm>
        </p:spPr>
        <p:txBody>
          <a:bodyPr/>
          <a:lstStyle>
            <a:lvl1pPr>
              <a:lnSpc>
                <a:spcPct val="11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4516042"/>
            <a:ext cx="1856538" cy="428625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89" y="216027"/>
            <a:ext cx="2857128" cy="107215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89" y="1643063"/>
            <a:ext cx="2857128" cy="10715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89" y="3214688"/>
            <a:ext cx="2857128" cy="10715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9987" y="1570483"/>
            <a:ext cx="1856538" cy="1071565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9989" y="3151252"/>
            <a:ext cx="1856537" cy="1071565"/>
          </a:xfrm>
        </p:spPr>
        <p:txBody>
          <a:bodyPr/>
          <a:lstStyle>
            <a:lvl1pPr>
              <a:lnSpc>
                <a:spcPct val="90000"/>
              </a:lnSpc>
              <a:defRPr sz="487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22EFDDC-A614-EFF6-CE30-E60F4DB9F7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5C67502-D618-DC10-9CCC-905693ABB5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2666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7B282-9F6A-839A-442D-69BC9DF374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1285876"/>
            <a:ext cx="1858324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1285876"/>
            <a:ext cx="1857133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2" y="1285876"/>
            <a:ext cx="1859514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78A9E4F-B41B-2A68-ED74-D619432AAB2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BB77C83-5304-5E09-3590-D4337DA42A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96497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short divi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2" y="1285876"/>
            <a:ext cx="1859514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987" y="216028"/>
            <a:ext cx="1858324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239EA8E-6B4C-405F-E7F6-ABB450E071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7261" y="1285876"/>
            <a:ext cx="1856538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AB2974-AD95-0BF2-C41A-265AEF03B4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1285876"/>
            <a:ext cx="0" cy="32146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B8CB8D-C4DB-E357-4948-59CD6A18A9DC}"/>
              </a:ext>
            </a:extLst>
          </p:cNvPr>
          <p:cNvCxnSpPr/>
          <p:nvPr userDrawn="1"/>
        </p:nvCxnSpPr>
        <p:spPr bwMode="auto">
          <a:xfrm>
            <a:off x="4570262" y="1285875"/>
            <a:ext cx="0" cy="321640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5887E5-28C4-AA99-EBD5-E34B88F46F25}"/>
              </a:ext>
            </a:extLst>
          </p:cNvPr>
          <p:cNvCxnSpPr/>
          <p:nvPr userDrawn="1"/>
        </p:nvCxnSpPr>
        <p:spPr bwMode="auto">
          <a:xfrm>
            <a:off x="6857107" y="1285875"/>
            <a:ext cx="0" cy="321640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DB52D7E1-3828-A1B9-9239-637B1E2A54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69EE7B3-BC6A-6676-8FA2-607F9B08DA3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601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head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1285876"/>
            <a:ext cx="1857133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2" y="1285876"/>
            <a:ext cx="1859514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987" y="216028"/>
            <a:ext cx="1858324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16028"/>
            <a:ext cx="1857133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8"/>
            <a:ext cx="1859514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EB28FF-C21F-A83D-2D19-2242B76C6B09}"/>
              </a:ext>
            </a:extLst>
          </p:cNvPr>
          <p:cNvCxnSpPr/>
          <p:nvPr userDrawn="1"/>
        </p:nvCxnSpPr>
        <p:spPr bwMode="auto">
          <a:xfrm>
            <a:off x="2285702" y="213719"/>
            <a:ext cx="0" cy="428684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7A0E74-695D-C6F5-07CD-01209D58A70A}"/>
              </a:ext>
            </a:extLst>
          </p:cNvPr>
          <p:cNvCxnSpPr/>
          <p:nvPr userDrawn="1"/>
        </p:nvCxnSpPr>
        <p:spPr bwMode="auto">
          <a:xfrm>
            <a:off x="4570262" y="212599"/>
            <a:ext cx="0" cy="428684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E1AC9A-B000-435B-E4BC-54B09FB7957C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B96005D4-0874-989F-217D-8A2592F81D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3F3A850-F28F-F30E-5505-EA11791B0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13095" y="4801589"/>
            <a:ext cx="1858324" cy="14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77196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332-B5B5-4358-3C72-8B35F374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7"/>
            <a:ext cx="1855943" cy="786408"/>
          </a:xfrm>
        </p:spPr>
        <p:txBody>
          <a:bodyPr/>
          <a:lstStyle>
            <a:lvl1pPr>
              <a:lnSpc>
                <a:spcPct val="110000"/>
              </a:lnSpc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C4772-2960-241E-274D-18A4B5568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1285876"/>
            <a:ext cx="1858324" cy="15001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7CF39F-F0FC-7815-2582-A13E0599B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8C92137-8AC3-46D8-C9A2-F6F058938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389" y="1285876"/>
            <a:ext cx="1853054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C380211-AA5F-2F8D-309F-DC766DF1E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3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7C5D5A-A533-DB2D-8BBE-C9DAA013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99987" y="216028"/>
            <a:ext cx="455998" cy="456057"/>
          </a:xfr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1413BEF-DDD1-548F-409B-224DE030B6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90508" y="216028"/>
            <a:ext cx="455998" cy="456057"/>
          </a:xfr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37C3DBB-1177-5FC6-7F7F-E6C5931C96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71393" y="216028"/>
            <a:ext cx="455998" cy="456057"/>
          </a:xfr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782CF-665F-3C56-698C-16112EB19B2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695107-5427-4D2D-F88F-89BA74127CBF}"/>
              </a:ext>
            </a:extLst>
          </p:cNvPr>
          <p:cNvCxnSpPr/>
          <p:nvPr userDrawn="1"/>
        </p:nvCxnSpPr>
        <p:spPr bwMode="auto">
          <a:xfrm>
            <a:off x="2285702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B07B4A-5DB5-8126-EA79-502787053E82}"/>
              </a:ext>
            </a:extLst>
          </p:cNvPr>
          <p:cNvCxnSpPr/>
          <p:nvPr userDrawn="1"/>
        </p:nvCxnSpPr>
        <p:spPr bwMode="auto">
          <a:xfrm>
            <a:off x="4570262" y="21259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829559-0A72-8826-E06A-C6CCD39750A4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D2A45AB7-102C-FBDF-94FD-99783B6A5A1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2388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wide column,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1855943" cy="428030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5690" y="1285876"/>
            <a:ext cx="3785695" cy="3214688"/>
          </a:xfrm>
        </p:spPr>
        <p:txBody>
          <a:bodyPr/>
          <a:lstStyle>
            <a:lvl1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9417" y="144019"/>
            <a:ext cx="1858324" cy="4280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050"/>
            </a:lvl2pPr>
            <a:lvl3pPr>
              <a:spcBef>
                <a:spcPts val="0"/>
              </a:spcBef>
              <a:defRPr sz="1050"/>
            </a:lvl3pPr>
            <a:lvl4pPr>
              <a:spcBef>
                <a:spcPts val="0"/>
              </a:spcBef>
              <a:defRPr sz="1050"/>
            </a:lvl4pPr>
            <a:lvl5pPr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3B922-FA59-5165-48BF-0B57DFD66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C3B405E-94D1-4A09-C6BF-A66D9CBEF63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7952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wid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6C39-902F-3DA0-AAF4-319DA8AE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216028"/>
            <a:ext cx="2783985" cy="714971"/>
          </a:xfrm>
        </p:spPr>
        <p:txBody>
          <a:bodyPr/>
          <a:lstStyle>
            <a:lvl1pPr>
              <a:lnSpc>
                <a:spcPct val="11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BA43D-8D00-4EDB-B803-D1EEE6CE2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999" y="1285876"/>
            <a:ext cx="3786885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2DCE7C-29C5-BC86-B154-7DD0C4F05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90" y="1285876"/>
            <a:ext cx="3785695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F4B3-D63C-0D8F-2804-F97776F90E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8EC09FB-402F-F3CE-E1D2-51583F1BCC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31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1645" cy="1715095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9569-73DF-2226-A7D7-ABBE84A47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5690" y="216028"/>
            <a:ext cx="1857133" cy="4286845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D0BB0-9896-0353-D972-26B687C3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71393" y="216028"/>
            <a:ext cx="1857133" cy="4286845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7A51FE3-0F54-1487-47B4-164B5B802C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5768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EA217-D975-DE4B-A991-B3A7FEFBA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87" y="3810"/>
            <a:ext cx="9128406" cy="513969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9FC9FB8B-2D23-D949-963B-B1200DEDE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072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216028"/>
            <a:ext cx="1857133" cy="1715095"/>
          </a:xfrm>
        </p:spPr>
        <p:txBody>
          <a:bodyPr/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9569-73DF-2226-A7D7-ABBE84A47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5690" y="213719"/>
            <a:ext cx="1857133" cy="4286845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D0BB0-9896-0353-D972-26B687C3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71393" y="213719"/>
            <a:ext cx="1857133" cy="4286845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54578-ECD5-347E-35A9-C3F93EB8CD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745FF4F8-7F82-E9C2-8046-C791019E16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308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19"/>
            <a:ext cx="4139265" cy="1715095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F10F27-0178-9C93-8741-F0241501B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16028"/>
            <a:ext cx="1857133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CD3DC6-7946-2D82-C3E4-10BC579C8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8"/>
            <a:ext cx="1859514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8D950-EA52-ABF9-D15D-C6C8FE946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5690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501ADC5-5846-FF23-F5DB-93E8D0586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2583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9BFC0CA6-CE6F-D94C-2967-FBF2240020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1206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1715095"/>
          </a:xfrm>
        </p:spPr>
        <p:txBody>
          <a:bodyPr rIns="0"/>
          <a:lstStyle>
            <a:lvl1pPr>
              <a:lnSpc>
                <a:spcPct val="10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F10F27-0178-9C93-8741-F0241501B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16028"/>
            <a:ext cx="1857133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CD3DC6-7946-2D82-C3E4-10BC579C8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8"/>
            <a:ext cx="1859514" cy="57209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8D950-EA52-ABF9-D15D-C6C8FE946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5690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501ADC5-5846-FF23-F5DB-93E8D0586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3774" y="1285876"/>
            <a:ext cx="1857133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734E-170F-6CE2-C852-A644ACB8F4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CF1D655-1791-BEF3-D8AA-E589057E73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3030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1855943" cy="428030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242" y="1285876"/>
            <a:ext cx="1857133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2943" y="1285876"/>
            <a:ext cx="1859514" cy="3214688"/>
          </a:xfrm>
        </p:spPr>
        <p:txBody>
          <a:bodyPr/>
          <a:lstStyle>
            <a:lvl1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68579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37156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05735" indent="-68579"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75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0607" y="144019"/>
            <a:ext cx="1858324" cy="4280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1050"/>
            </a:lvl2pPr>
            <a:lvl3pPr>
              <a:lnSpc>
                <a:spcPct val="90000"/>
              </a:lnSpc>
              <a:spcBef>
                <a:spcPts val="0"/>
              </a:spcBef>
              <a:defRPr sz="1050"/>
            </a:lvl3pPr>
            <a:lvl4pPr>
              <a:lnSpc>
                <a:spcPct val="90000"/>
              </a:lnSpc>
              <a:spcBef>
                <a:spcPts val="0"/>
              </a:spcBef>
              <a:defRPr sz="1050"/>
            </a:lvl4pPr>
            <a:lvl5pPr>
              <a:lnSpc>
                <a:spcPct val="9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FFEFF-CCD0-A436-418A-5FB8624CCC8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785690" y="216028"/>
            <a:ext cx="455998" cy="455423"/>
          </a:xfr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4E55D7-CBB2-992D-3E77-5CB7B7CADA9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071393" y="216028"/>
            <a:ext cx="456632" cy="456057"/>
          </a:xfr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96A2B-2DD4-AEBB-75C4-9215E33D26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744BD-C7A4-D538-2E19-AA279C025A21}"/>
              </a:ext>
            </a:extLst>
          </p:cNvPr>
          <p:cNvCxnSpPr/>
          <p:nvPr userDrawn="1"/>
        </p:nvCxnSpPr>
        <p:spPr bwMode="auto">
          <a:xfrm>
            <a:off x="4570262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CE883F-3781-7F7E-8236-8BB5CEBAD77C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FE28AB83-26B6-464D-000B-077BBC1886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6826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 wide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099CB-CB87-D5D5-506D-4B49C0816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929259"/>
            <a:ext cx="2501177" cy="1143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1DA3C4-E728-0E45-C91D-8EDF4B495F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89" y="928688"/>
            <a:ext cx="2499987" cy="1143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565063-698E-31B0-B619-B99A9A0B3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999" y="3144393"/>
            <a:ext cx="2501178" cy="1143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E44FFD-1EB7-1873-F6D1-67DE839EF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91" y="3143250"/>
            <a:ext cx="2499987" cy="1143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1pPr>
            <a:lvl2pPr marL="150872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2pPr>
            <a:lvl3pPr marL="301745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3pPr>
            <a:lvl4pPr marL="418328" indent="-150872"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AB5158-BCB8-39EE-DA85-F2CD01699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16028"/>
            <a:ext cx="455998" cy="456057"/>
          </a:xfrm>
        </p:spPr>
        <p:txBody>
          <a:bodyPr anchor="ctr"/>
          <a:lstStyle>
            <a:lvl1pPr algn="ctr">
              <a:defRPr sz="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3730E5-61EB-7405-CC85-AB04242CDB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5690" y="216028"/>
            <a:ext cx="455998" cy="456057"/>
          </a:xfrm>
        </p:spPr>
        <p:txBody>
          <a:bodyPr anchor="ctr"/>
          <a:lstStyle>
            <a:lvl1pPr algn="ctr">
              <a:defRPr sz="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2C94928-6A9B-2EA7-301C-71E5F2547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6000" y="2427733"/>
            <a:ext cx="455998" cy="456057"/>
          </a:xfrm>
        </p:spPr>
        <p:txBody>
          <a:bodyPr anchor="ctr"/>
          <a:lstStyle>
            <a:lvl1pPr algn="ctr">
              <a:defRPr sz="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840026-2FAF-826F-DCFD-3FF0082B0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85690" y="2428876"/>
            <a:ext cx="455998" cy="456057"/>
          </a:xfrm>
        </p:spPr>
        <p:txBody>
          <a:bodyPr anchor="ctr"/>
          <a:lstStyle>
            <a:lvl1pPr algn="ctr">
              <a:defRPr sz="600"/>
            </a:lvl1pPr>
          </a:lstStyle>
          <a:p>
            <a:r>
              <a:rPr lang="en-US" dirty="0"/>
              <a:t>Pictogram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7BB90E-D2B7-D6BA-E8F5-B16C3F57F6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A530A6-2F26-DA70-D0D9-6DD90453CEC1}"/>
              </a:ext>
            </a:extLst>
          </p:cNvPr>
          <p:cNvCxnSpPr/>
          <p:nvPr userDrawn="1"/>
        </p:nvCxnSpPr>
        <p:spPr bwMode="auto">
          <a:xfrm>
            <a:off x="4571405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5483A0-0E31-72CE-21C3-6248FAEBC09A}"/>
              </a:ext>
            </a:extLst>
          </p:cNvPr>
          <p:cNvCxnSpPr/>
          <p:nvPr userDrawn="1"/>
        </p:nvCxnSpPr>
        <p:spPr bwMode="auto">
          <a:xfrm>
            <a:off x="213095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FDDCE3A8-54F6-70FC-38D0-2AF2D8AB71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0680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630937"/>
            <a:ext cx="2142846" cy="853821"/>
          </a:xfrm>
        </p:spPr>
        <p:txBody>
          <a:bodyPr/>
          <a:lstStyle>
            <a:lvl1pPr>
              <a:lnSpc>
                <a:spcPct val="11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6262" y="216027"/>
            <a:ext cx="1857133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7"/>
            <a:ext cx="1859514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5690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1393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6000" y="216028"/>
            <a:ext cx="1858324" cy="428030"/>
          </a:xfrm>
        </p:spPr>
        <p:txBody>
          <a:bodyPr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CE92126-B67C-8301-95D0-A821B804399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1881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572644"/>
            <a:ext cx="4141050" cy="853821"/>
          </a:xfrm>
        </p:spPr>
        <p:txBody>
          <a:bodyPr rIns="457200"/>
          <a:lstStyle>
            <a:lvl1pPr>
              <a:lnSpc>
                <a:spcPct val="11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13717"/>
            <a:ext cx="1857133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3717"/>
            <a:ext cx="1859514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5690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1393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46B95-CF19-9C3F-1691-68ABF62095B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6000" y="216028"/>
            <a:ext cx="1858324" cy="168021"/>
          </a:xfrm>
        </p:spPr>
        <p:txBody>
          <a:bodyPr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8351E8F-C586-866F-37A3-340B3DD347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0026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8324" cy="1715095"/>
          </a:xfrm>
        </p:spPr>
        <p:txBody>
          <a:bodyPr/>
          <a:lstStyle>
            <a:lvl1pPr>
              <a:lnSpc>
                <a:spcPct val="10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2496313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391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288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3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D0BCD34-4CA7-388C-5244-7DC8F9F36F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91766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43431" cy="1715095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000" y="2496313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0772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288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1393" y="2500314"/>
            <a:ext cx="1855943" cy="200434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6B22-9748-7A34-9D32-D77BB1B498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6388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1715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5690" y="216027"/>
            <a:ext cx="1857133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92" y="216027"/>
            <a:ext cx="1859514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5690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1393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1D44C30-196F-B4B1-540A-E556579735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99417" y="216027"/>
            <a:ext cx="1857133" cy="192940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1A268B-43F5-F600-93B7-6248877F5D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0607" y="2500313"/>
            <a:ext cx="1857133" cy="18573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4BD59-9F51-7E32-8659-A763D0799E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80E7AB4-F0E4-7C09-7FE7-9F182217FE0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150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5" cy="514258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14C6F24E-1E96-144E-A44F-8124FE9D9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101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5819-78ED-4475-16CD-65C8A2C5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7"/>
            <a:ext cx="1855943" cy="1072158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48C06-F3C6-0E95-A225-29F730DD1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9987" y="500063"/>
            <a:ext cx="1856538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FD5E03-A007-B728-4616-E05622A43A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91" y="500063"/>
            <a:ext cx="1857133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EC06719-7195-BBE7-0154-56A039A4B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1393" y="500063"/>
            <a:ext cx="1857133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704E464-B0E0-CDD0-B14B-FA6386285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9987" y="2786063"/>
            <a:ext cx="1856538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6B64B8-6DA8-8704-DD30-37587B3E68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85690" y="2786063"/>
            <a:ext cx="1856538" cy="142225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F965C82-A0A6-A670-C10A-6073DD354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71393" y="2786063"/>
            <a:ext cx="1857133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 marL="82294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2pPr>
            <a:lvl3pPr marL="164588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3pPr>
            <a:lvl4pPr marL="246882" indent="-82294"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1F0C48-79E5-E356-43FC-0FCF2DE89A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99987" y="21602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8E9E323-0756-7849-8F52-19C58A517B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85690" y="21602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C3BFFDB-5499-B3D7-98B2-1ABDA7D5C9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71393" y="21602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00295A2-8D30-455D-EBB9-FA7A467919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99987" y="251048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30F0F2C-CA19-3A79-4375-EB8A00FA8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85690" y="251048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354D8C6-F61D-3FC1-07F8-FEE730E2D7A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1393" y="2510488"/>
            <a:ext cx="150856" cy="151209"/>
          </a:xfrm>
        </p:spPr>
        <p:txBody>
          <a:bodyPr/>
          <a:lstStyle>
            <a:lvl1pPr>
              <a:defRPr sz="5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430D6-E733-E611-E1EF-A795D0B036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2CDB94-BA57-B58F-95F0-D406FE34BB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4" y="2286000"/>
            <a:ext cx="664520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CBE6E3-0E18-8A57-578D-D314948AF14F}"/>
              </a:ext>
            </a:extLst>
          </p:cNvPr>
          <p:cNvCxnSpPr/>
          <p:nvPr userDrawn="1"/>
        </p:nvCxnSpPr>
        <p:spPr bwMode="auto">
          <a:xfrm>
            <a:off x="2285702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200B05-7E36-4E03-3739-0BA983764616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FF3B59-8BBA-8C99-9D4D-743723E434FC}"/>
              </a:ext>
            </a:extLst>
          </p:cNvPr>
          <p:cNvCxnSpPr/>
          <p:nvPr userDrawn="1"/>
        </p:nvCxnSpPr>
        <p:spPr bwMode="auto">
          <a:xfrm>
            <a:off x="4570262" y="21259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">
            <a:extLst>
              <a:ext uri="{FF2B5EF4-FFF2-40B4-BE49-F238E27FC236}">
                <a16:creationId xmlns:a16="http://schemas.microsoft.com/office/drawing/2014/main" id="{A0B46D22-64E6-4222-F4E2-B807A7A152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24249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19"/>
            <a:ext cx="4139264" cy="1279922"/>
          </a:xfrm>
        </p:spPr>
        <p:txBody>
          <a:bodyPr rIns="457200"/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34223-A15F-A9E6-C7FA-95FFDF11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90" y="216027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675E3B-BB72-1CF2-CC6C-1977AEAF5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2583" y="216027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58F0BD-A5CC-CECC-5230-86FB175FD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90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9573D61-18CF-FC91-A019-041D3206D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2583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681CC4-265E-A18C-1C70-60E527BC6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99" y="2499741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D234ED4-217E-BF9B-FDEE-0BE07F831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9988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5476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2286001"/>
            <a:ext cx="0" cy="221456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4570262" y="21259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25C7A71B-E65D-0A5D-606D-9F95D5AC6B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41938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1279922"/>
          </a:xfrm>
        </p:spPr>
        <p:txBody>
          <a:bodyPr rIns="0"/>
          <a:lstStyle>
            <a:lvl1pPr>
              <a:lnSpc>
                <a:spcPct val="110000"/>
              </a:lnSpc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34223-A15F-A9E6-C7FA-95FFDF11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5690" y="216027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675E3B-BB72-1CF2-CC6C-1977AEAF5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2583" y="216027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58F0BD-A5CC-CECC-5230-86FB175FD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690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9573D61-18CF-FC91-A019-041D3206D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2583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681CC4-265E-A18C-1C70-60E527BC6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533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D234ED4-217E-BF9B-FDEE-0BE07F831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9988" y="2500314"/>
            <a:ext cx="1857133" cy="1857970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5ACE3-ACF8-D072-E98D-B30BD47D08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455E69-0B51-1D31-E569-651079398D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5476" y="2286000"/>
            <a:ext cx="871543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C560F4-CB2D-6B04-588B-57BB4D4E6D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5702" y="2286001"/>
            <a:ext cx="0" cy="221456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7B78A1-A315-98D3-1692-18AAAF4C6002}"/>
              </a:ext>
            </a:extLst>
          </p:cNvPr>
          <p:cNvCxnSpPr/>
          <p:nvPr userDrawn="1"/>
        </p:nvCxnSpPr>
        <p:spPr bwMode="auto">
          <a:xfrm>
            <a:off x="6857107" y="21371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4036E-86AB-0893-B72B-200B84A6BCFD}"/>
              </a:ext>
            </a:extLst>
          </p:cNvPr>
          <p:cNvCxnSpPr/>
          <p:nvPr userDrawn="1"/>
        </p:nvCxnSpPr>
        <p:spPr bwMode="auto">
          <a:xfrm>
            <a:off x="4570262" y="212599"/>
            <a:ext cx="0" cy="428684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78DA00F4-B5C9-B0CB-71F8-ED123EAA68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05410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half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E37E5-0FED-B2B2-3150-F02A8956C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1285876"/>
            <a:ext cx="1858324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F00625-4E10-D884-2256-56B294B4B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9987" y="1285876"/>
            <a:ext cx="1856538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7F84A-1700-568D-FF6C-C74EAF713E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468A48E8-BE84-7972-AB73-8E31C1C13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5690" y="213719"/>
            <a:ext cx="4142836" cy="471547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481806941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5934" y="4839236"/>
            <a:ext cx="102592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EDE688-75EF-DA04-F0B3-24F53FFC6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00" y="1285876"/>
            <a:ext cx="1858324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390102-FDF4-C834-3F45-02B57A70AD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5703" y="0"/>
            <a:ext cx="6858298" cy="51435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398849788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5934" y="4839236"/>
            <a:ext cx="102592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E37E5-0FED-B2B2-3150-F02A8956C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" y="1285876"/>
            <a:ext cx="1858324" cy="3214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C6A11-84D9-C1BA-F3C9-2E9D1A288B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70703B-65B6-4B78-8B7C-73857A06C3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99988" y="211933"/>
            <a:ext cx="6430919" cy="4717256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1497757371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5934" y="4839236"/>
            <a:ext cx="102592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679120-DB81-97FD-CD5A-00DC1F5E66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1383626931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9F466-AC9D-B311-5655-93E326ED5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5934" y="4839236"/>
            <a:ext cx="102592" cy="923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239CCE-9A38-90E1-F860-FF40FBDA24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095" y="213718"/>
            <a:ext cx="8715431" cy="4717851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244611108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, profiles, contribut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096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8510EE-4140-AEDB-B7AB-EF1D4B72D2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00" y="2295526"/>
            <a:ext cx="927376" cy="928688"/>
          </a:xfrm>
          <a:solidFill>
            <a:srgbClr val="E0E0E0"/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F49A0-96BE-0B44-B1C8-17D765B10B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5709" y="2295526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F048335-9A0B-2C1F-47A6-67051F2007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00" y="3571876"/>
            <a:ext cx="927376" cy="928688"/>
          </a:xfrm>
          <a:solidFill>
            <a:srgbClr val="E0E0E0"/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772377-8015-4C99-7ED3-E4475C524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5709" y="3571876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83A84-CCD3-C297-7314-225B96D47D6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E889D859-F4A1-3E97-F05E-8D134A25B9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6000" y="1000125"/>
            <a:ext cx="927376" cy="928688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imagery here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1D025A0-5106-DFB0-90B1-8B366B7891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85709" y="1000125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33F8C74-1D30-FEA9-4F3C-636531C86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83309" y="2295526"/>
            <a:ext cx="927376" cy="928688"/>
          </a:xfrm>
          <a:solidFill>
            <a:srgbClr val="E0E0E0"/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52D1EA1-405F-7875-BAB9-B258776E14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55923" y="2295526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2E690121-61A1-708E-E5B8-5B65A668E6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83309" y="3571876"/>
            <a:ext cx="927376" cy="928688"/>
          </a:xfrm>
          <a:solidFill>
            <a:srgbClr val="E0E0E0"/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3849969-24A3-113A-C58E-4A4B0FB29B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55923" y="3571876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94AC7E0-2DC4-5DEB-8E1E-2F27996F98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83309" y="1000125"/>
            <a:ext cx="927376" cy="928688"/>
          </a:xfrm>
          <a:solidFill>
            <a:srgbClr val="E0E0E0"/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imagery here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E3566C7-C728-77B2-2A34-BBB83D482F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55923" y="1000125"/>
            <a:ext cx="2140465" cy="92868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 marL="9601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2pPr>
            <a:lvl3pPr marL="192020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288029" indent="-96010"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870601-E9CA-9D0E-804F-2A7353CE534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79489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1715095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3D8D357-75A1-F4FD-F531-380CF7DE434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499987" y="213719"/>
            <a:ext cx="6428538" cy="4286845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A8EE3-1224-3A4B-8A9E-611D8DCF62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989FA07-F7B7-BE4B-581F-7BE47BBA60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2415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5" cy="514258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BE20C7ED-E83C-DE49-B49C-6FE6E39CB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53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000" y="144018"/>
            <a:ext cx="1858324" cy="107215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1393" y="213719"/>
            <a:ext cx="1857133" cy="4286845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54863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5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88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0270476-9FE1-F85E-6F9B-322B184D8F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14800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000" y="144018"/>
            <a:ext cx="1858324" cy="107215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1393" y="213719"/>
            <a:ext cx="1857133" cy="4286845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54863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5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88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7857" y="4801792"/>
            <a:ext cx="1858324" cy="142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E531DA-4051-706E-065B-21A039141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5690" y="213719"/>
            <a:ext cx="1857133" cy="4286845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54863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09725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164588" indent="-54863"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 dirty="0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CAD686F0-BF95-1E62-61EC-96790733887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6946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28"/>
            <a:ext cx="1855943" cy="572643"/>
          </a:xfrm>
        </p:spPr>
        <p:txBody>
          <a:bodyPr/>
          <a:lstStyle>
            <a:lvl1pPr>
              <a:lnSpc>
                <a:spcPct val="110000"/>
              </a:lnSpc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AFC9C6E-79FD-9BB8-F74D-EAA013319C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825933" y="4852065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1627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4004" y="2313173"/>
            <a:ext cx="1295993" cy="5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13242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over Slide">
    <p:bg>
      <p:bgPr>
        <a:gradFill flip="none" rotWithShape="1">
          <a:gsLst>
            <a:gs pos="0">
              <a:schemeClr val="accent1"/>
            </a:gs>
            <a:gs pos="100000">
              <a:srgbClr val="0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xfrm>
            <a:off x="228601" y="203781"/>
            <a:ext cx="4114802" cy="4479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33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811" y="241303"/>
            <a:ext cx="521590" cy="211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icture 13" descr="Picture 13"/>
          <p:cNvPicPr>
            <a:picLocks noChangeAspect="1"/>
          </p:cNvPicPr>
          <p:nvPr/>
        </p:nvPicPr>
        <p:blipFill>
          <a:blip r:embed="rId3"/>
          <a:srcRect l="15132" t="30197" r="15583" b="32340"/>
          <a:stretch>
            <a:fillRect/>
          </a:stretch>
        </p:blipFill>
        <p:spPr>
          <a:xfrm>
            <a:off x="7410747" y="4604933"/>
            <a:ext cx="1574104" cy="398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BCK_PEG_[01].png" descr="BCK_PEG_[01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302" y="1621623"/>
            <a:ext cx="2149405" cy="1900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46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D9FBD7-A794-8A41-BF45-0DE9CC151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810"/>
            <a:ext cx="9144000" cy="513588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F6EEF3B7-1A42-4949-9E4E-287DD2F3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 b="0" i="0">
                <a:solidFill>
                  <a:srgbClr val="00114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CE443607-A076-2445-8F20-2DCAF811E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8" y="4787903"/>
            <a:ext cx="4114735" cy="166687"/>
          </a:xfrm>
        </p:spPr>
        <p:txBody>
          <a:bodyPr/>
          <a:lstStyle/>
          <a:p>
            <a:r>
              <a:rPr lang="en-US" dirty="0"/>
              <a:t>© 2022 IBM Corporation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CC0D2E-1CA6-2C49-914B-E48F29C13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3817" y="4692553"/>
            <a:ext cx="527111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7382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8" y="457"/>
            <a:ext cx="9133546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2F8C8987-724F-6B47-A6B9-8E11DF00B8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4" y="4705254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46943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8" y="459"/>
            <a:ext cx="9133546" cy="514258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7B48B5CA-5BC1-8844-81E1-24543A8F2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14" y="4705254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9663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F7EA8AAE-0BDE-7D4C-B52A-496FD9C29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4" y="4705254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07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048D475-47B3-4D6A-8967-CE571DD44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8" y="4787902"/>
            <a:ext cx="4114735" cy="166687"/>
          </a:xfrm>
        </p:spPr>
        <p:txBody>
          <a:bodyPr/>
          <a:lstStyle>
            <a:lvl1pPr algn="l">
              <a:defRPr sz="600"/>
            </a:lvl1pPr>
          </a:lstStyle>
          <a:p>
            <a:r>
              <a:rPr lang="en-US"/>
              <a:t>IBM Cloud / © 2021 IBM Corporation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245D785-3444-4F9C-B13D-7B2A4CB46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12741" y="4862256"/>
            <a:ext cx="102593" cy="92333"/>
          </a:xfrm>
        </p:spPr>
        <p:txBody>
          <a:bodyPr/>
          <a:lstStyle>
            <a:lvl1pPr algn="r">
              <a:defRPr sz="600"/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7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50" Type="http://schemas.openxmlformats.org/officeDocument/2006/relationships/slideLayout" Target="../slideLayouts/slideLayout97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3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52" Type="http://schemas.openxmlformats.org/officeDocument/2006/relationships/slideLayout" Target="../slideLayouts/slideLayout99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slideLayout" Target="../slideLayouts/slideLayout95.xml"/><Relationship Id="rId8" Type="http://schemas.openxmlformats.org/officeDocument/2006/relationships/slideLayout" Target="../slideLayouts/slideLayout55.xml"/><Relationship Id="rId51" Type="http://schemas.openxmlformats.org/officeDocument/2006/relationships/slideLayout" Target="../slideLayouts/slideLayout98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slideLayout" Target="../slideLayouts/slideLayout9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0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9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53.xml"/><Relationship Id="rId34" Type="http://schemas.openxmlformats.org/officeDocument/2006/relationships/slideLayout" Target="../slideLayouts/slideLayout166.xml"/><Relationship Id="rId42" Type="http://schemas.openxmlformats.org/officeDocument/2006/relationships/slideLayout" Target="../slideLayouts/slideLayout174.xml"/><Relationship Id="rId47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9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32" Type="http://schemas.openxmlformats.org/officeDocument/2006/relationships/slideLayout" Target="../slideLayouts/slideLayout164.xml"/><Relationship Id="rId37" Type="http://schemas.openxmlformats.org/officeDocument/2006/relationships/slideLayout" Target="../slideLayouts/slideLayout169.xml"/><Relationship Id="rId40" Type="http://schemas.openxmlformats.org/officeDocument/2006/relationships/slideLayout" Target="../slideLayouts/slideLayout172.xml"/><Relationship Id="rId45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slideLayout" Target="../slideLayouts/slideLayout160.xml"/><Relationship Id="rId36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63.xml"/><Relationship Id="rId44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Relationship Id="rId30" Type="http://schemas.openxmlformats.org/officeDocument/2006/relationships/slideLayout" Target="../slideLayouts/slideLayout162.xml"/><Relationship Id="rId35" Type="http://schemas.openxmlformats.org/officeDocument/2006/relationships/slideLayout" Target="../slideLayouts/slideLayout167.xml"/><Relationship Id="rId43" Type="http://schemas.openxmlformats.org/officeDocument/2006/relationships/slideLayout" Target="../slideLayouts/slideLayout175.xml"/><Relationship Id="rId48" Type="http://schemas.openxmlformats.org/officeDocument/2006/relationships/theme" Target="../theme/theme4.xml"/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33" Type="http://schemas.openxmlformats.org/officeDocument/2006/relationships/slideLayout" Target="../slideLayouts/slideLayout165.xml"/><Relationship Id="rId38" Type="http://schemas.openxmlformats.org/officeDocument/2006/relationships/slideLayout" Target="../slideLayouts/slideLayout170.xml"/><Relationship Id="rId4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52.xml"/><Relationship Id="rId41" Type="http://schemas.openxmlformats.org/officeDocument/2006/relationships/slideLayout" Target="../slideLayouts/slideLayout17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26" Type="http://schemas.openxmlformats.org/officeDocument/2006/relationships/slideLayout" Target="../slideLayouts/slideLayout205.xml"/><Relationship Id="rId39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00.xml"/><Relationship Id="rId34" Type="http://schemas.openxmlformats.org/officeDocument/2006/relationships/slideLayout" Target="../slideLayouts/slideLayout213.xml"/><Relationship Id="rId42" Type="http://schemas.openxmlformats.org/officeDocument/2006/relationships/slideLayout" Target="../slideLayouts/slideLayout221.xml"/><Relationship Id="rId47" Type="http://schemas.openxmlformats.org/officeDocument/2006/relationships/slideLayout" Target="../slideLayouts/slideLayout226.xml"/><Relationship Id="rId50" Type="http://schemas.openxmlformats.org/officeDocument/2006/relationships/slideLayout" Target="../slideLayouts/slideLayout229.xml"/><Relationship Id="rId55" Type="http://schemas.openxmlformats.org/officeDocument/2006/relationships/theme" Target="../theme/theme5.xml"/><Relationship Id="rId7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190.xml"/><Relationship Id="rId24" Type="http://schemas.openxmlformats.org/officeDocument/2006/relationships/slideLayout" Target="../slideLayouts/slideLayout203.xml"/><Relationship Id="rId32" Type="http://schemas.openxmlformats.org/officeDocument/2006/relationships/slideLayout" Target="../slideLayouts/slideLayout211.xml"/><Relationship Id="rId37" Type="http://schemas.openxmlformats.org/officeDocument/2006/relationships/slideLayout" Target="../slideLayouts/slideLayout216.xml"/><Relationship Id="rId40" Type="http://schemas.openxmlformats.org/officeDocument/2006/relationships/slideLayout" Target="../slideLayouts/slideLayout219.xml"/><Relationship Id="rId45" Type="http://schemas.openxmlformats.org/officeDocument/2006/relationships/slideLayout" Target="../slideLayouts/slideLayout224.xml"/><Relationship Id="rId53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31" Type="http://schemas.openxmlformats.org/officeDocument/2006/relationships/slideLayout" Target="../slideLayouts/slideLayout210.xml"/><Relationship Id="rId44" Type="http://schemas.openxmlformats.org/officeDocument/2006/relationships/slideLayout" Target="../slideLayouts/slideLayout223.xml"/><Relationship Id="rId52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201.xml"/><Relationship Id="rId27" Type="http://schemas.openxmlformats.org/officeDocument/2006/relationships/slideLayout" Target="../slideLayouts/slideLayout206.xml"/><Relationship Id="rId30" Type="http://schemas.openxmlformats.org/officeDocument/2006/relationships/slideLayout" Target="../slideLayouts/slideLayout209.xml"/><Relationship Id="rId35" Type="http://schemas.openxmlformats.org/officeDocument/2006/relationships/slideLayout" Target="../slideLayouts/slideLayout214.xml"/><Relationship Id="rId43" Type="http://schemas.openxmlformats.org/officeDocument/2006/relationships/slideLayout" Target="../slideLayouts/slideLayout222.xml"/><Relationship Id="rId48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187.xml"/><Relationship Id="rId51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5" Type="http://schemas.openxmlformats.org/officeDocument/2006/relationships/slideLayout" Target="../slideLayouts/slideLayout204.xml"/><Relationship Id="rId33" Type="http://schemas.openxmlformats.org/officeDocument/2006/relationships/slideLayout" Target="../slideLayouts/slideLayout212.xml"/><Relationship Id="rId38" Type="http://schemas.openxmlformats.org/officeDocument/2006/relationships/slideLayout" Target="../slideLayouts/slideLayout217.xml"/><Relationship Id="rId46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199.xml"/><Relationship Id="rId41" Type="http://schemas.openxmlformats.org/officeDocument/2006/relationships/slideLayout" Target="../slideLayouts/slideLayout220.xml"/><Relationship Id="rId54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4.xml"/><Relationship Id="rId23" Type="http://schemas.openxmlformats.org/officeDocument/2006/relationships/slideLayout" Target="../slideLayouts/slideLayout202.xml"/><Relationship Id="rId28" Type="http://schemas.openxmlformats.org/officeDocument/2006/relationships/slideLayout" Target="../slideLayouts/slideLayout207.xml"/><Relationship Id="rId36" Type="http://schemas.openxmlformats.org/officeDocument/2006/relationships/slideLayout" Target="../slideLayouts/slideLayout215.xml"/><Relationship Id="rId49" Type="http://schemas.openxmlformats.org/officeDocument/2006/relationships/slideLayout" Target="../slideLayouts/slideLayout22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41" Type="http://schemas.openxmlformats.org/officeDocument/2006/relationships/theme" Target="../theme/theme6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6.xml"/><Relationship Id="rId18" Type="http://schemas.openxmlformats.org/officeDocument/2006/relationships/slideLayout" Target="../slideLayouts/slideLayout291.xml"/><Relationship Id="rId26" Type="http://schemas.openxmlformats.org/officeDocument/2006/relationships/slideLayout" Target="../slideLayouts/slideLayout299.xml"/><Relationship Id="rId39" Type="http://schemas.openxmlformats.org/officeDocument/2006/relationships/slideLayout" Target="../slideLayouts/slideLayout312.xml"/><Relationship Id="rId21" Type="http://schemas.openxmlformats.org/officeDocument/2006/relationships/slideLayout" Target="../slideLayouts/slideLayout294.xml"/><Relationship Id="rId34" Type="http://schemas.openxmlformats.org/officeDocument/2006/relationships/slideLayout" Target="../slideLayouts/slideLayout307.xml"/><Relationship Id="rId42" Type="http://schemas.openxmlformats.org/officeDocument/2006/relationships/slideLayout" Target="../slideLayouts/slideLayout315.xml"/><Relationship Id="rId47" Type="http://schemas.openxmlformats.org/officeDocument/2006/relationships/theme" Target="../theme/theme7.xml"/><Relationship Id="rId7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29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24" Type="http://schemas.openxmlformats.org/officeDocument/2006/relationships/slideLayout" Target="../slideLayouts/slideLayout297.xml"/><Relationship Id="rId32" Type="http://schemas.openxmlformats.org/officeDocument/2006/relationships/slideLayout" Target="../slideLayouts/slideLayout305.xml"/><Relationship Id="rId37" Type="http://schemas.openxmlformats.org/officeDocument/2006/relationships/slideLayout" Target="../slideLayouts/slideLayout310.xml"/><Relationship Id="rId40" Type="http://schemas.openxmlformats.org/officeDocument/2006/relationships/slideLayout" Target="../slideLayouts/slideLayout313.xml"/><Relationship Id="rId45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23" Type="http://schemas.openxmlformats.org/officeDocument/2006/relationships/slideLayout" Target="../slideLayouts/slideLayout296.xml"/><Relationship Id="rId28" Type="http://schemas.openxmlformats.org/officeDocument/2006/relationships/slideLayout" Target="../slideLayouts/slideLayout301.xml"/><Relationship Id="rId36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283.xml"/><Relationship Id="rId19" Type="http://schemas.openxmlformats.org/officeDocument/2006/relationships/slideLayout" Target="../slideLayouts/slideLayout292.xml"/><Relationship Id="rId31" Type="http://schemas.openxmlformats.org/officeDocument/2006/relationships/slideLayout" Target="../slideLayouts/slideLayout304.xml"/><Relationship Id="rId44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Relationship Id="rId22" Type="http://schemas.openxmlformats.org/officeDocument/2006/relationships/slideLayout" Target="../slideLayouts/slideLayout295.xml"/><Relationship Id="rId27" Type="http://schemas.openxmlformats.org/officeDocument/2006/relationships/slideLayout" Target="../slideLayouts/slideLayout300.xml"/><Relationship Id="rId30" Type="http://schemas.openxmlformats.org/officeDocument/2006/relationships/slideLayout" Target="../slideLayouts/slideLayout303.xml"/><Relationship Id="rId35" Type="http://schemas.openxmlformats.org/officeDocument/2006/relationships/slideLayout" Target="../slideLayouts/slideLayout308.xml"/><Relationship Id="rId43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290.xml"/><Relationship Id="rId25" Type="http://schemas.openxmlformats.org/officeDocument/2006/relationships/slideLayout" Target="../slideLayouts/slideLayout298.xml"/><Relationship Id="rId33" Type="http://schemas.openxmlformats.org/officeDocument/2006/relationships/slideLayout" Target="../slideLayouts/slideLayout306.xml"/><Relationship Id="rId38" Type="http://schemas.openxmlformats.org/officeDocument/2006/relationships/slideLayout" Target="../slideLayouts/slideLayout311.xml"/><Relationship Id="rId46" Type="http://schemas.openxmlformats.org/officeDocument/2006/relationships/slideLayout" Target="../slideLayouts/slideLayout319.xml"/><Relationship Id="rId20" Type="http://schemas.openxmlformats.org/officeDocument/2006/relationships/slideLayout" Target="../slideLayouts/slideLayout293.xml"/><Relationship Id="rId41" Type="http://schemas.openxmlformats.org/officeDocument/2006/relationships/slideLayout" Target="../slideLayouts/slideLayout3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800600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Cloud/ Secure Software Supply Chains / Nov 11, 2022 / © 2022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8006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0BB8D8-C46D-7A4B-97AF-798F102BA8D4}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28219"/>
              <a:ext cx="91440" cy="4686681"/>
              <a:chOff x="-109730" y="228219"/>
              <a:chExt cx="91440" cy="4686681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745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821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1490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28219"/>
              <a:ext cx="91440" cy="4685665"/>
              <a:chOff x="-109730" y="221869"/>
              <a:chExt cx="91440" cy="4685665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110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186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75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078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926" r:id="rId2"/>
    <p:sldLayoutId id="2147483935" r:id="rId3"/>
    <p:sldLayoutId id="2147483936" r:id="rId4"/>
    <p:sldLayoutId id="2147483937" r:id="rId5"/>
    <p:sldLayoutId id="2147483925" r:id="rId6"/>
    <p:sldLayoutId id="2147483924" r:id="rId7"/>
    <p:sldLayoutId id="2147483938" r:id="rId8"/>
    <p:sldLayoutId id="2147483939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  <p:sldLayoutId id="2147483909" r:id="rId26"/>
    <p:sldLayoutId id="2147483910" r:id="rId27"/>
    <p:sldLayoutId id="2147483911" r:id="rId28"/>
    <p:sldLayoutId id="2147483912" r:id="rId29"/>
    <p:sldLayoutId id="2147483913" r:id="rId30"/>
    <p:sldLayoutId id="2147483914" r:id="rId31"/>
    <p:sldLayoutId id="2147483915" r:id="rId32"/>
    <p:sldLayoutId id="2147483916" r:id="rId33"/>
    <p:sldLayoutId id="2147483917" r:id="rId34"/>
    <p:sldLayoutId id="2147483918" r:id="rId35"/>
    <p:sldLayoutId id="2147483919" r:id="rId36"/>
    <p:sldLayoutId id="2147483920" r:id="rId37"/>
    <p:sldLayoutId id="2147483921" r:id="rId38"/>
    <p:sldLayoutId id="2147483922" r:id="rId39"/>
    <p:sldLayoutId id="2147483933" r:id="rId40"/>
    <p:sldLayoutId id="2147483934" r:id="rId41"/>
    <p:sldLayoutId id="2147483923" r:id="rId42"/>
    <p:sldLayoutId id="2147483940" r:id="rId43"/>
    <p:sldLayoutId id="2147483948" r:id="rId44"/>
    <p:sldLayoutId id="2147483949" r:id="rId45"/>
    <p:sldLayoutId id="2147483950" r:id="rId46"/>
    <p:sldLayoutId id="2147483951" r:id="rId4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90000"/>
        <a:buFont typeface="IBM Plex Sans Light" pitchFamily="2" charset="2"/>
        <a:buNone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panose="020B0604020202020204" pitchFamily="34" charset="0"/>
        <a:buChar char="•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400" b="0" i="0" baseline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Font typeface="IBM Plex Sans Light" charset="-120"/>
        <a:buChar char="»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94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5933" y="4852036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15475" y="216694"/>
            <a:ext cx="8470194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215475" y="1247775"/>
            <a:ext cx="8470194" cy="3251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EB465A-FE7F-6B71-D716-1673174B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095" y="4801589"/>
            <a:ext cx="1858324" cy="1428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Footer text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81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  <p:sldLayoutId id="2147483993" r:id="rId22"/>
    <p:sldLayoutId id="2147483994" r:id="rId23"/>
    <p:sldLayoutId id="2147483995" r:id="rId24"/>
    <p:sldLayoutId id="2147483996" r:id="rId25"/>
    <p:sldLayoutId id="2147483997" r:id="rId26"/>
    <p:sldLayoutId id="2147483998" r:id="rId27"/>
    <p:sldLayoutId id="2147483999" r:id="rId28"/>
    <p:sldLayoutId id="2147484000" r:id="rId29"/>
    <p:sldLayoutId id="2147484001" r:id="rId30"/>
    <p:sldLayoutId id="2147484002" r:id="rId31"/>
    <p:sldLayoutId id="2147484003" r:id="rId32"/>
    <p:sldLayoutId id="2147484004" r:id="rId33"/>
    <p:sldLayoutId id="2147484005" r:id="rId34"/>
    <p:sldLayoutId id="2147484006" r:id="rId35"/>
    <p:sldLayoutId id="2147484007" r:id="rId36"/>
    <p:sldLayoutId id="2147484008" r:id="rId37"/>
    <p:sldLayoutId id="2147484009" r:id="rId38"/>
    <p:sldLayoutId id="2147484010" r:id="rId39"/>
    <p:sldLayoutId id="2147484011" r:id="rId40"/>
    <p:sldLayoutId id="2147484012" r:id="rId41"/>
    <p:sldLayoutId id="2147484013" r:id="rId42"/>
    <p:sldLayoutId id="2147484014" r:id="rId43"/>
    <p:sldLayoutId id="2147484015" r:id="rId44"/>
    <p:sldLayoutId id="2147484016" r:id="rId45"/>
    <p:sldLayoutId id="2147484017" r:id="rId46"/>
    <p:sldLayoutId id="2147484018" r:id="rId47"/>
    <p:sldLayoutId id="2147484019" r:id="rId48"/>
    <p:sldLayoutId id="2147484020" r:id="rId49"/>
    <p:sldLayoutId id="2147484021" r:id="rId50"/>
    <p:sldLayoutId id="2147484022" r:id="rId51"/>
    <p:sldLayoutId id="2147484023" r:id="rId52"/>
    <p:sldLayoutId id="2147484024" r:id="rId53"/>
  </p:sldLayoutIdLst>
  <p:transition spd="med"/>
  <p:hf hdr="0" dt="0"/>
  <p:txStyles>
    <p:titleStyle>
      <a:lvl1pPr marL="0" marR="0" indent="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2"/>
          </a:solidFill>
          <a:uFillTx/>
          <a:latin typeface="+mj-lt"/>
          <a:ea typeface="+mj-ea"/>
          <a:cs typeface="+mj-cs"/>
          <a:sym typeface="IBM Plex Sans Light"/>
        </a:defRPr>
      </a:lvl1pPr>
      <a:lvl2pPr marL="0" marR="0" indent="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2pPr>
      <a:lvl3pPr marL="0" marR="0" indent="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3pPr>
      <a:lvl4pPr marL="0" marR="0" indent="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4pPr>
      <a:lvl5pPr marL="0" marR="0" indent="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0" marR="0" indent="135959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0" marR="0" indent="27192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0" marR="0" indent="40788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0" marR="0" indent="543841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titleStyle>
    <p:bodyStyle>
      <a:lvl1pPr marL="0" marR="0" indent="0" algn="l" defTabSz="914378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1pPr>
      <a:lvl2pPr marL="123441" marR="0" indent="-123441" algn="l" defTabSz="914378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35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2pPr>
      <a:lvl3pPr marL="246882" marR="0" indent="-123441" algn="l" defTabSz="914378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3pPr>
      <a:lvl4pPr marL="370323" marR="0" indent="-123441" algn="l" defTabSz="914378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35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4pPr>
      <a:lvl5pPr marL="428615" marR="0" indent="-171446" algn="l" defTabSz="914378" rtl="0" eaLnBrk="1" latinLnBrk="0" hangingPunct="1">
        <a:lnSpc>
          <a:spcPct val="110000"/>
        </a:lnSpc>
        <a:spcBef>
          <a:spcPts val="1088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691131" marR="0" indent="-145874" algn="l" defTabSz="914378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827091" marR="0" indent="-145874" algn="l" defTabSz="914378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963051" marR="0" indent="-145874" algn="l" defTabSz="914378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1099010" marR="0" indent="-145874" algn="l" defTabSz="914378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bodyStyle>
    <p:otherStyle>
      <a:lvl1pPr marL="0" marR="0" indent="0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1pPr>
      <a:lvl2pPr marL="0" marR="0" indent="128619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2pPr>
      <a:lvl3pPr marL="0" marR="0" indent="257237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3pPr>
      <a:lvl4pPr marL="0" marR="0" indent="385856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4pPr>
      <a:lvl5pPr marL="0" marR="0" indent="514475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5pPr>
      <a:lvl6pPr marL="0" marR="0" indent="643093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6pPr>
      <a:lvl7pPr marL="0" marR="0" indent="771712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7pPr>
      <a:lvl8pPr marL="0" marR="0" indent="900331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8pPr>
      <a:lvl9pPr marL="0" marR="0" indent="1028948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F62FE"/>
          </p15:clr>
        </p15:guide>
        <p15:guide id="3" pos="364">
          <p15:clr>
            <a:srgbClr val="EE5396"/>
          </p15:clr>
        </p15:guide>
        <p15:guide id="4" pos="3840">
          <p15:clr>
            <a:srgbClr val="0F62FE"/>
          </p15:clr>
        </p15:guide>
        <p15:guide id="5" pos="1916">
          <p15:clr>
            <a:srgbClr val="EE5396"/>
          </p15:clr>
        </p15:guide>
        <p15:guide id="6" pos="5756">
          <p15:clr>
            <a:srgbClr val="EE5396"/>
          </p15:clr>
        </p15:guide>
        <p15:guide id="7" pos="7319">
          <p15:clr>
            <a:srgbClr val="EE5396"/>
          </p15:clr>
        </p15:guide>
        <p15:guide id="8" pos="8040">
          <p15:clr>
            <a:srgbClr val="EE5396"/>
          </p15:clr>
        </p15:guide>
        <p15:guide id="9" pos="4200">
          <p15:clr>
            <a:srgbClr val="EE5396"/>
          </p15:clr>
        </p15:guide>
        <p15:guide id="10" pos="3480">
          <p15:clr>
            <a:srgbClr val="EE5396"/>
          </p15:clr>
        </p15:guide>
        <p15:guide id="11" pos="9594">
          <p15:clr>
            <a:srgbClr val="EE5396"/>
          </p15:clr>
        </p15:guide>
        <p15:guide id="13" pos="11160">
          <p15:clr>
            <a:srgbClr val="EE5396"/>
          </p15:clr>
        </p15:guide>
        <p15:guide id="14" pos="11880">
          <p15:clr>
            <a:srgbClr val="EE5396"/>
          </p15:clr>
        </p15:guide>
        <p15:guide id="15" pos="13440">
          <p15:clr>
            <a:srgbClr val="EE5396"/>
          </p15:clr>
        </p15:guide>
        <p15:guide id="16" pos="14995">
          <p15:clr>
            <a:srgbClr val="EE5396"/>
          </p15:clr>
        </p15:guide>
        <p15:guide id="17" orient="horz" pos="2160">
          <p15:clr>
            <a:srgbClr val="0F62FE"/>
          </p15:clr>
        </p15:guide>
        <p15:guide id="19" orient="horz" pos="3240">
          <p15:clr>
            <a:srgbClr val="EE5396"/>
          </p15:clr>
        </p15:guide>
        <p15:guide id="20" orient="horz" pos="1080">
          <p15:clr>
            <a:srgbClr val="EE5396"/>
          </p15:clr>
        </p15:guide>
        <p15:guide id="21" orient="horz" pos="364">
          <p15:clr>
            <a:srgbClr val="EE5396"/>
          </p15:clr>
        </p15:guide>
        <p15:guide id="22" orient="horz" pos="5400">
          <p15:clr>
            <a:srgbClr val="EE5396"/>
          </p15:clr>
        </p15:guide>
        <p15:guide id="24" orient="horz" pos="7557">
          <p15:clr>
            <a:srgbClr val="EE5396"/>
          </p15:clr>
        </p15:guide>
        <p15:guide id="25" orient="horz" pos="8273">
          <p15:clr>
            <a:srgbClr val="EE5396"/>
          </p15:clr>
        </p15:guide>
        <p15:guide id="26" pos="7680">
          <p15:clr>
            <a:srgbClr val="0F62FE"/>
          </p15:clr>
        </p15:guide>
        <p15:guide id="27" pos="11520">
          <p15:clr>
            <a:srgbClr val="0F62FE"/>
          </p15:clr>
        </p15:guide>
        <p15:guide id="28" orient="horz" pos="6480">
          <p15:clr>
            <a:srgbClr val="0F62FE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787901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Cloud / Date / © 2020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787901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58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1905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  <p:sldLayoutId id="2147484058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98" b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18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18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18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18">
          <a:solidFill>
            <a:srgbClr val="191919"/>
          </a:solidFill>
          <a:latin typeface="HelvNeue Light for IBM" pitchFamily="34" charset="0"/>
        </a:defRPr>
      </a:lvl5pPr>
      <a:lvl6pPr marL="36220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18">
          <a:solidFill>
            <a:srgbClr val="191919"/>
          </a:solidFill>
          <a:latin typeface="HelvNeue Light for IBM" pitchFamily="34" charset="0"/>
        </a:defRPr>
      </a:lvl6pPr>
      <a:lvl7pPr marL="72441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18">
          <a:solidFill>
            <a:srgbClr val="191919"/>
          </a:solidFill>
          <a:latin typeface="HelvNeue Light for IBM" pitchFamily="34" charset="0"/>
        </a:defRPr>
      </a:lvl7pPr>
      <a:lvl8pPr marL="108661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18">
          <a:solidFill>
            <a:srgbClr val="191919"/>
          </a:solidFill>
          <a:latin typeface="HelvNeue Light for IBM" pitchFamily="34" charset="0"/>
        </a:defRPr>
      </a:lvl8pPr>
      <a:lvl9pPr marL="14488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18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099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399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171281" indent="-173562" algn="l" rtl="0" eaLnBrk="1" fontAlgn="base" hangingPunct="1">
        <a:lnSpc>
          <a:spcPct val="100000"/>
        </a:lnSpc>
        <a:spcBef>
          <a:spcPts val="1099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399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342562" indent="-173562" algn="l" rtl="0" eaLnBrk="1" fontAlgn="base" hangingPunct="1">
        <a:lnSpc>
          <a:spcPct val="100000"/>
        </a:lnSpc>
        <a:spcBef>
          <a:spcPts val="109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399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628029" indent="-173562" algn="l" rtl="0" eaLnBrk="1" fontAlgn="base" hangingPunct="1">
        <a:lnSpc>
          <a:spcPct val="100000"/>
        </a:lnSpc>
        <a:spcBef>
          <a:spcPts val="1099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399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802482" indent="-173562" algn="l" rtl="0" eaLnBrk="1" fontAlgn="base" hangingPunct="1">
        <a:lnSpc>
          <a:spcPct val="100000"/>
        </a:lnSpc>
        <a:spcBef>
          <a:spcPts val="1099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399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1582137" indent="-1295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8">
          <a:solidFill>
            <a:schemeClr val="bg1"/>
          </a:solidFill>
          <a:latin typeface="Arial" charset="0"/>
        </a:defRPr>
      </a:lvl6pPr>
      <a:lvl7pPr marL="1944345" indent="-1295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8">
          <a:solidFill>
            <a:schemeClr val="bg1"/>
          </a:solidFill>
          <a:latin typeface="Arial" charset="0"/>
        </a:defRPr>
      </a:lvl7pPr>
      <a:lvl8pPr marL="2306551" indent="-1295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8">
          <a:solidFill>
            <a:schemeClr val="bg1"/>
          </a:solidFill>
          <a:latin typeface="Arial" charset="0"/>
        </a:defRPr>
      </a:lvl8pPr>
      <a:lvl9pPr marL="2668759" indent="-1295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8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724414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1pPr>
      <a:lvl2pPr marL="362205" algn="l" defTabSz="724414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2pPr>
      <a:lvl3pPr marL="724414" algn="l" defTabSz="724414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3pPr>
      <a:lvl4pPr marL="1086619" algn="l" defTabSz="724414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4pPr>
      <a:lvl5pPr marL="1448826" algn="l" defTabSz="724414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5pPr>
      <a:lvl6pPr marL="1811033" algn="l" defTabSz="724414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6pPr>
      <a:lvl7pPr marL="2173239" algn="l" defTabSz="724414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7pPr>
      <a:lvl8pPr marL="2535445" algn="l" defTabSz="724414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8pPr>
      <a:lvl9pPr marL="2897651" algn="l" defTabSz="724414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288">
          <p15:clr>
            <a:srgbClr val="F26B43"/>
          </p15:clr>
        </p15:guide>
        <p15:guide id="3" pos="11232">
          <p15:clr>
            <a:srgbClr val="F26B43"/>
          </p15:clr>
        </p15:guide>
        <p15:guide id="4" orient="horz" pos="5669">
          <p15:clr>
            <a:srgbClr val="F26B43"/>
          </p15:clr>
        </p15:guide>
        <p15:guide id="5" orient="horz" pos="6182">
          <p15:clr>
            <a:srgbClr val="F26B43"/>
          </p15:clr>
        </p15:guide>
        <p15:guide id="6" pos="5760">
          <p15:clr>
            <a:srgbClr val="F26B43"/>
          </p15:clr>
        </p15:guide>
        <p15:guide id="7" pos="5472">
          <p15:clr>
            <a:srgbClr val="F26B43"/>
          </p15:clr>
        </p15:guide>
        <p15:guide id="8" pos="2880">
          <p15:clr>
            <a:srgbClr val="F26B43"/>
          </p15:clr>
        </p15:guide>
        <p15:guide id="9" pos="6048">
          <p15:clr>
            <a:srgbClr val="F26B43"/>
          </p15:clr>
        </p15:guide>
        <p15:guide id="10" pos="2592">
          <p15:clr>
            <a:srgbClr val="F26B43"/>
          </p15:clr>
        </p15:guide>
        <p15:guide id="11" pos="3168">
          <p15:clr>
            <a:srgbClr val="F26B43"/>
          </p15:clr>
        </p15:guide>
        <p15:guide id="12" pos="8640">
          <p15:clr>
            <a:srgbClr val="F26B43"/>
          </p15:clr>
        </p15:guide>
        <p15:guide id="13" pos="8352">
          <p15:clr>
            <a:srgbClr val="F26B43"/>
          </p15:clr>
        </p15:guide>
        <p15:guide id="14" pos="8928">
          <p15:clr>
            <a:srgbClr val="F26B43"/>
          </p15:clr>
        </p15:guide>
        <p15:guide id="15" orient="horz" pos="825">
          <p15:clr>
            <a:srgbClr val="F26B43"/>
          </p15:clr>
        </p15:guide>
        <p15:guide id="17" orient="horz" pos="1626">
          <p15:clr>
            <a:srgbClr val="F26B43"/>
          </p15:clr>
        </p15:guide>
        <p15:guide id="18" orient="horz" pos="3243">
          <p15:clr>
            <a:srgbClr val="F26B43"/>
          </p15:clr>
        </p15:guide>
        <p15:guide id="19" orient="horz" pos="2434">
          <p15:clr>
            <a:srgbClr val="F26B43"/>
          </p15:clr>
        </p15:guide>
        <p15:guide id="20" orient="horz" pos="4048">
          <p15:clr>
            <a:srgbClr val="F26B43"/>
          </p15:clr>
        </p15:guide>
        <p15:guide id="21" orient="horz" pos="48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6948" y="4852131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15999" y="216028"/>
            <a:ext cx="8470194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215475" y="1247775"/>
            <a:ext cx="8470194" cy="32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  <a:endParaRPr lang="en-CA" dirty="0"/>
          </a:p>
          <a:p>
            <a:pPr lvl="2"/>
            <a:r>
              <a:rPr lang="en-CA" dirty="0"/>
              <a:t>Body Level Three</a:t>
            </a:r>
          </a:p>
          <a:p>
            <a:pPr lvl="3"/>
            <a:r>
              <a:rPr lang="en-CA" dirty="0"/>
              <a:t>Body Level Four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EB465A-FE7F-6B71-D716-1673174B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094" y="4801589"/>
            <a:ext cx="1858324" cy="1428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72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  <p:sldLayoutId id="2147484087" r:id="rId26"/>
    <p:sldLayoutId id="2147484088" r:id="rId27"/>
    <p:sldLayoutId id="2147484089" r:id="rId28"/>
    <p:sldLayoutId id="2147484090" r:id="rId29"/>
    <p:sldLayoutId id="2147484091" r:id="rId30"/>
    <p:sldLayoutId id="2147484092" r:id="rId31"/>
    <p:sldLayoutId id="2147484093" r:id="rId32"/>
    <p:sldLayoutId id="2147484094" r:id="rId33"/>
    <p:sldLayoutId id="2147484095" r:id="rId34"/>
    <p:sldLayoutId id="2147484096" r:id="rId35"/>
    <p:sldLayoutId id="2147484097" r:id="rId36"/>
    <p:sldLayoutId id="2147484098" r:id="rId37"/>
    <p:sldLayoutId id="2147484099" r:id="rId38"/>
    <p:sldLayoutId id="2147484100" r:id="rId39"/>
    <p:sldLayoutId id="2147484101" r:id="rId40"/>
    <p:sldLayoutId id="2147484102" r:id="rId41"/>
    <p:sldLayoutId id="2147484103" r:id="rId42"/>
    <p:sldLayoutId id="2147484104" r:id="rId43"/>
    <p:sldLayoutId id="2147484105" r:id="rId44"/>
    <p:sldLayoutId id="2147484106" r:id="rId45"/>
    <p:sldLayoutId id="2147484107" r:id="rId46"/>
    <p:sldLayoutId id="2147484108" r:id="rId47"/>
  </p:sldLayoutIdLst>
  <p:transition spd="med"/>
  <p:hf sldNum="0" hdr="0" ftr="0" dt="0"/>
  <p:txStyles>
    <p:titleStyle>
      <a:lvl1pPr marL="0" marR="0" indent="0" algn="l" defTabSz="91421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" b="0" i="0" u="none" strike="noStrike" cap="none" spc="0" baseline="0">
          <a:solidFill>
            <a:schemeClr val="tx2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1pPr>
      <a:lvl2pPr marL="0" marR="0" indent="0" algn="l" defTabSz="91421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2pPr>
      <a:lvl3pPr marL="0" marR="0" indent="0" algn="l" defTabSz="91421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3pPr>
      <a:lvl4pPr marL="0" marR="0" indent="0" algn="l" defTabSz="91421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4pPr>
      <a:lvl5pPr marL="0" marR="0" indent="0" algn="l" defTabSz="91421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0" marR="0" indent="135936" algn="l" defTabSz="91421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0" marR="0" indent="271873" algn="l" defTabSz="91421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0" marR="0" indent="407808" algn="l" defTabSz="91421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0" marR="0" indent="543745" algn="l" defTabSz="91421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titleStyle>
    <p:bodyStyle>
      <a:lvl1pPr marL="0" marR="0" indent="0" algn="l" defTabSz="91421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1pPr>
      <a:lvl2pPr marL="122825" marR="0" indent="-122825" algn="l" defTabSz="91421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2pPr>
      <a:lvl3pPr marL="247001" marR="0" indent="-122825" algn="l" defTabSz="91421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3pPr>
      <a:lvl4pPr marL="369826" marR="0" indent="-122825" algn="l" defTabSz="91421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4pPr>
      <a:lvl5pPr marL="257123" marR="0" indent="0" algn="l" defTabSz="914217" rtl="0" eaLnBrk="1" latinLnBrk="0" hangingPunct="1">
        <a:lnSpc>
          <a:spcPct val="110000"/>
        </a:lnSpc>
        <a:spcBef>
          <a:spcPts val="1088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691010" marR="0" indent="-145850" algn="l" defTabSz="914217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826946" marR="0" indent="-145850" algn="l" defTabSz="914217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962882" marR="0" indent="-145850" algn="l" defTabSz="914217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1098818" marR="0" indent="-145850" algn="l" defTabSz="914217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bodyStyle>
    <p:otherStyle>
      <a:lvl1pPr marL="0" marR="0" indent="0" algn="r" defTabSz="68584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1pPr>
      <a:lvl2pPr marL="0" marR="0" indent="128596" algn="r" defTabSz="68584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2pPr>
      <a:lvl3pPr marL="0" marR="0" indent="257192" algn="r" defTabSz="68584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3pPr>
      <a:lvl4pPr marL="0" marR="0" indent="385788" algn="r" defTabSz="68584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4pPr>
      <a:lvl5pPr marL="0" marR="0" indent="514384" algn="r" defTabSz="68584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5pPr>
      <a:lvl6pPr marL="0" marR="0" indent="642980" algn="r" defTabSz="68584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6pPr>
      <a:lvl7pPr marL="0" marR="0" indent="771576" algn="r" defTabSz="68584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7pPr>
      <a:lvl8pPr marL="0" marR="0" indent="900173" algn="r" defTabSz="68584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8pPr>
      <a:lvl9pPr marL="0" marR="0" indent="1028768" algn="r" defTabSz="68584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F62FE"/>
          </p15:clr>
        </p15:guide>
        <p15:guide id="3" pos="364">
          <p15:clr>
            <a:srgbClr val="EE5396"/>
          </p15:clr>
        </p15:guide>
        <p15:guide id="4" pos="3840">
          <p15:clr>
            <a:srgbClr val="0F62FE"/>
          </p15:clr>
        </p15:guide>
        <p15:guide id="5" pos="1916">
          <p15:clr>
            <a:srgbClr val="EE5396"/>
          </p15:clr>
        </p15:guide>
        <p15:guide id="6" pos="5756">
          <p15:clr>
            <a:srgbClr val="EE5396"/>
          </p15:clr>
        </p15:guide>
        <p15:guide id="7" pos="7319">
          <p15:clr>
            <a:srgbClr val="EE5396"/>
          </p15:clr>
        </p15:guide>
        <p15:guide id="8" pos="8040">
          <p15:clr>
            <a:srgbClr val="EE5396"/>
          </p15:clr>
        </p15:guide>
        <p15:guide id="9" pos="4200">
          <p15:clr>
            <a:srgbClr val="EE5396"/>
          </p15:clr>
        </p15:guide>
        <p15:guide id="10" pos="3480">
          <p15:clr>
            <a:srgbClr val="EE5396"/>
          </p15:clr>
        </p15:guide>
        <p15:guide id="11" pos="9594">
          <p15:clr>
            <a:srgbClr val="EE5396"/>
          </p15:clr>
        </p15:guide>
        <p15:guide id="13" pos="11160">
          <p15:clr>
            <a:srgbClr val="EE5396"/>
          </p15:clr>
        </p15:guide>
        <p15:guide id="14" pos="11880">
          <p15:clr>
            <a:srgbClr val="EE5396"/>
          </p15:clr>
        </p15:guide>
        <p15:guide id="15" pos="13440">
          <p15:clr>
            <a:srgbClr val="EE5396"/>
          </p15:clr>
        </p15:guide>
        <p15:guide id="16" pos="14995">
          <p15:clr>
            <a:srgbClr val="EE5396"/>
          </p15:clr>
        </p15:guide>
        <p15:guide id="17" orient="horz" pos="2160">
          <p15:clr>
            <a:srgbClr val="0F62FE"/>
          </p15:clr>
        </p15:guide>
        <p15:guide id="19" orient="horz" pos="3240">
          <p15:clr>
            <a:srgbClr val="EE5396"/>
          </p15:clr>
        </p15:guide>
        <p15:guide id="20" orient="horz" pos="1080">
          <p15:clr>
            <a:srgbClr val="EE5396"/>
          </p15:clr>
        </p15:guide>
        <p15:guide id="21" orient="horz" pos="364">
          <p15:clr>
            <a:srgbClr val="EE5396"/>
          </p15:clr>
        </p15:guide>
        <p15:guide id="22" orient="horz" pos="5400">
          <p15:clr>
            <a:srgbClr val="EE5396"/>
          </p15:clr>
        </p15:guide>
        <p15:guide id="24" orient="horz" pos="7557">
          <p15:clr>
            <a:srgbClr val="EE5396"/>
          </p15:clr>
        </p15:guide>
        <p15:guide id="25" orient="horz" pos="8273">
          <p15:clr>
            <a:srgbClr val="EE5396"/>
          </p15:clr>
        </p15:guide>
        <p15:guide id="26" pos="7680">
          <p15:clr>
            <a:srgbClr val="0F62FE"/>
          </p15:clr>
        </p15:guide>
        <p15:guide id="27" pos="11520">
          <p15:clr>
            <a:srgbClr val="0F62FE"/>
          </p15:clr>
        </p15:guide>
        <p15:guide id="28" orient="horz" pos="6480">
          <p15:clr>
            <a:srgbClr val="0F62FE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5933" y="4852036"/>
            <a:ext cx="10259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15475" y="216694"/>
            <a:ext cx="8470194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215475" y="1247775"/>
            <a:ext cx="8470194" cy="3251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EB465A-FE7F-6B71-D716-1673174B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095" y="4801589"/>
            <a:ext cx="1858324" cy="1428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Footer text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80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  <p:sldLayoutId id="2147484127" r:id="rId18"/>
    <p:sldLayoutId id="2147484128" r:id="rId19"/>
    <p:sldLayoutId id="2147484129" r:id="rId20"/>
    <p:sldLayoutId id="2147484130" r:id="rId21"/>
    <p:sldLayoutId id="2147484131" r:id="rId22"/>
    <p:sldLayoutId id="2147484132" r:id="rId23"/>
    <p:sldLayoutId id="2147484133" r:id="rId24"/>
    <p:sldLayoutId id="2147484134" r:id="rId25"/>
    <p:sldLayoutId id="2147484135" r:id="rId26"/>
    <p:sldLayoutId id="2147484136" r:id="rId27"/>
    <p:sldLayoutId id="2147484137" r:id="rId28"/>
    <p:sldLayoutId id="2147484138" r:id="rId29"/>
    <p:sldLayoutId id="2147484139" r:id="rId30"/>
    <p:sldLayoutId id="2147484140" r:id="rId31"/>
    <p:sldLayoutId id="2147484141" r:id="rId32"/>
    <p:sldLayoutId id="2147484142" r:id="rId33"/>
    <p:sldLayoutId id="2147484143" r:id="rId34"/>
    <p:sldLayoutId id="2147484144" r:id="rId35"/>
    <p:sldLayoutId id="2147484145" r:id="rId36"/>
    <p:sldLayoutId id="2147484146" r:id="rId37"/>
    <p:sldLayoutId id="2147484147" r:id="rId38"/>
    <p:sldLayoutId id="2147484148" r:id="rId39"/>
    <p:sldLayoutId id="2147484149" r:id="rId40"/>
    <p:sldLayoutId id="2147484150" r:id="rId41"/>
    <p:sldLayoutId id="2147484151" r:id="rId42"/>
    <p:sldLayoutId id="2147484152" r:id="rId43"/>
    <p:sldLayoutId id="2147484153" r:id="rId44"/>
    <p:sldLayoutId id="2147484154" r:id="rId45"/>
    <p:sldLayoutId id="2147484155" r:id="rId46"/>
    <p:sldLayoutId id="2147484156" r:id="rId47"/>
    <p:sldLayoutId id="2147484157" r:id="rId48"/>
    <p:sldLayoutId id="2147484158" r:id="rId49"/>
    <p:sldLayoutId id="2147484159" r:id="rId50"/>
    <p:sldLayoutId id="2147484160" r:id="rId51"/>
    <p:sldLayoutId id="2147484161" r:id="rId52"/>
    <p:sldLayoutId id="2147484162" r:id="rId53"/>
    <p:sldLayoutId id="2147484163" r:id="rId54"/>
  </p:sldLayoutIdLst>
  <p:transition spd="med"/>
  <p:hf hdr="0" dt="0"/>
  <p:txStyles>
    <p:titleStyle>
      <a:lvl1pPr marL="0" marR="0" indent="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2"/>
          </a:solidFill>
          <a:uFillTx/>
          <a:latin typeface="+mj-lt"/>
          <a:ea typeface="+mj-ea"/>
          <a:cs typeface="+mj-cs"/>
          <a:sym typeface="IBM Plex Sans Light"/>
        </a:defRPr>
      </a:lvl1pPr>
      <a:lvl2pPr marL="0" marR="0" indent="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2pPr>
      <a:lvl3pPr marL="0" marR="0" indent="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3pPr>
      <a:lvl4pPr marL="0" marR="0" indent="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4pPr>
      <a:lvl5pPr marL="0" marR="0" indent="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0" marR="0" indent="135959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0" marR="0" indent="27192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0" marR="0" indent="407880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0" marR="0" indent="543841" algn="l" defTabSz="91437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titleStyle>
    <p:bodyStyle>
      <a:lvl1pPr marL="0" marR="0" indent="0" algn="l" defTabSz="914378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1pPr>
      <a:lvl2pPr marL="123441" marR="0" indent="-123441" algn="l" defTabSz="914378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35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2pPr>
      <a:lvl3pPr marL="246882" marR="0" indent="-123441" algn="l" defTabSz="914378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3pPr>
      <a:lvl4pPr marL="370323" marR="0" indent="-123441" algn="l" defTabSz="914378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35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4pPr>
      <a:lvl5pPr marL="428615" marR="0" indent="-171446" algn="l" defTabSz="914378" rtl="0" eaLnBrk="1" latinLnBrk="0" hangingPunct="1">
        <a:lnSpc>
          <a:spcPct val="110000"/>
        </a:lnSpc>
        <a:spcBef>
          <a:spcPts val="1088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691131" marR="0" indent="-145874" algn="l" defTabSz="914378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827091" marR="0" indent="-145874" algn="l" defTabSz="914378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963051" marR="0" indent="-145874" algn="l" defTabSz="914378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1099010" marR="0" indent="-145874" algn="l" defTabSz="914378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bodyStyle>
    <p:otherStyle>
      <a:lvl1pPr marL="0" marR="0" indent="0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1pPr>
      <a:lvl2pPr marL="0" marR="0" indent="128619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2pPr>
      <a:lvl3pPr marL="0" marR="0" indent="257237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3pPr>
      <a:lvl4pPr marL="0" marR="0" indent="385856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4pPr>
      <a:lvl5pPr marL="0" marR="0" indent="514475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5pPr>
      <a:lvl6pPr marL="0" marR="0" indent="643093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6pPr>
      <a:lvl7pPr marL="0" marR="0" indent="771712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7pPr>
      <a:lvl8pPr marL="0" marR="0" indent="900331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8pPr>
      <a:lvl9pPr marL="0" marR="0" indent="1028948" algn="r" defTabSz="6859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F62FE"/>
          </p15:clr>
        </p15:guide>
        <p15:guide id="3" pos="364">
          <p15:clr>
            <a:srgbClr val="EE5396"/>
          </p15:clr>
        </p15:guide>
        <p15:guide id="4" pos="3840">
          <p15:clr>
            <a:srgbClr val="0F62FE"/>
          </p15:clr>
        </p15:guide>
        <p15:guide id="5" pos="1916">
          <p15:clr>
            <a:srgbClr val="EE5396"/>
          </p15:clr>
        </p15:guide>
        <p15:guide id="6" pos="5756">
          <p15:clr>
            <a:srgbClr val="EE5396"/>
          </p15:clr>
        </p15:guide>
        <p15:guide id="7" pos="7319">
          <p15:clr>
            <a:srgbClr val="EE5396"/>
          </p15:clr>
        </p15:guide>
        <p15:guide id="8" pos="8040">
          <p15:clr>
            <a:srgbClr val="EE5396"/>
          </p15:clr>
        </p15:guide>
        <p15:guide id="9" pos="4200">
          <p15:clr>
            <a:srgbClr val="EE5396"/>
          </p15:clr>
        </p15:guide>
        <p15:guide id="10" pos="3480">
          <p15:clr>
            <a:srgbClr val="EE5396"/>
          </p15:clr>
        </p15:guide>
        <p15:guide id="11" pos="9594">
          <p15:clr>
            <a:srgbClr val="EE5396"/>
          </p15:clr>
        </p15:guide>
        <p15:guide id="13" pos="11160">
          <p15:clr>
            <a:srgbClr val="EE5396"/>
          </p15:clr>
        </p15:guide>
        <p15:guide id="14" pos="11880">
          <p15:clr>
            <a:srgbClr val="EE5396"/>
          </p15:clr>
        </p15:guide>
        <p15:guide id="15" pos="13440">
          <p15:clr>
            <a:srgbClr val="EE5396"/>
          </p15:clr>
        </p15:guide>
        <p15:guide id="16" pos="14995">
          <p15:clr>
            <a:srgbClr val="EE5396"/>
          </p15:clr>
        </p15:guide>
        <p15:guide id="17" orient="horz" pos="2160">
          <p15:clr>
            <a:srgbClr val="0F62FE"/>
          </p15:clr>
        </p15:guide>
        <p15:guide id="19" orient="horz" pos="3240">
          <p15:clr>
            <a:srgbClr val="EE5396"/>
          </p15:clr>
        </p15:guide>
        <p15:guide id="20" orient="horz" pos="1080">
          <p15:clr>
            <a:srgbClr val="EE5396"/>
          </p15:clr>
        </p15:guide>
        <p15:guide id="21" orient="horz" pos="364">
          <p15:clr>
            <a:srgbClr val="EE5396"/>
          </p15:clr>
        </p15:guide>
        <p15:guide id="22" orient="horz" pos="5400">
          <p15:clr>
            <a:srgbClr val="EE5396"/>
          </p15:clr>
        </p15:guide>
        <p15:guide id="24" orient="horz" pos="7557">
          <p15:clr>
            <a:srgbClr val="EE5396"/>
          </p15:clr>
        </p15:guide>
        <p15:guide id="25" orient="horz" pos="8273">
          <p15:clr>
            <a:srgbClr val="EE5396"/>
          </p15:clr>
        </p15:guide>
        <p15:guide id="26" pos="7680">
          <p15:clr>
            <a:srgbClr val="0F62FE"/>
          </p15:clr>
        </p15:guide>
        <p15:guide id="27" pos="11520">
          <p15:clr>
            <a:srgbClr val="0F62FE"/>
          </p15:clr>
        </p15:guide>
        <p15:guide id="28" orient="horz" pos="6480">
          <p15:clr>
            <a:srgbClr val="0F62FE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For IBM, Clients &amp; Business Partner Use Only </a:t>
            </a: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7879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9" name="Group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37862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  <p:sldLayoutId id="2147484182" r:id="rId18"/>
    <p:sldLayoutId id="2147484183" r:id="rId19"/>
    <p:sldLayoutId id="2147484184" r:id="rId20"/>
    <p:sldLayoutId id="2147484185" r:id="rId21"/>
    <p:sldLayoutId id="2147484186" r:id="rId22"/>
    <p:sldLayoutId id="2147484187" r:id="rId23"/>
    <p:sldLayoutId id="2147484188" r:id="rId24"/>
    <p:sldLayoutId id="2147484189" r:id="rId25"/>
    <p:sldLayoutId id="2147484190" r:id="rId26"/>
    <p:sldLayoutId id="2147484191" r:id="rId27"/>
    <p:sldLayoutId id="2147484192" r:id="rId28"/>
    <p:sldLayoutId id="2147484193" r:id="rId29"/>
    <p:sldLayoutId id="2147484194" r:id="rId30"/>
    <p:sldLayoutId id="2147484195" r:id="rId31"/>
    <p:sldLayoutId id="2147484196" r:id="rId32"/>
    <p:sldLayoutId id="2147484197" r:id="rId33"/>
    <p:sldLayoutId id="2147484198" r:id="rId34"/>
    <p:sldLayoutId id="2147484199" r:id="rId35"/>
    <p:sldLayoutId id="2147484200" r:id="rId36"/>
    <p:sldLayoutId id="2147484201" r:id="rId37"/>
    <p:sldLayoutId id="2147484202" r:id="rId38"/>
    <p:sldLayoutId id="2147484203" r:id="rId39"/>
    <p:sldLayoutId id="2147484204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0">
          <a:solidFill>
            <a:schemeClr val="tx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4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 baseline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4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6948" y="4852130"/>
            <a:ext cx="101577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spAutoFit/>
          </a:bodyPr>
          <a:lstStyle>
            <a:lvl1pPr algn="r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15999" y="216027"/>
            <a:ext cx="8470194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215475" y="1247775"/>
            <a:ext cx="8470194" cy="3251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  <a:endParaRPr lang="en-CA" dirty="0"/>
          </a:p>
          <a:p>
            <a:pPr lvl="2"/>
            <a:r>
              <a:rPr lang="en-CA" dirty="0"/>
              <a:t>Body Level Three</a:t>
            </a:r>
          </a:p>
          <a:p>
            <a:pPr lvl="3"/>
            <a:r>
              <a:rPr lang="en-CA" dirty="0"/>
              <a:t>Body Level Four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EB465A-FE7F-6B71-D716-1673174B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094" y="4801588"/>
            <a:ext cx="1858324" cy="1428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67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  <p:sldLayoutId id="2147484224" r:id="rId18"/>
    <p:sldLayoutId id="2147484225" r:id="rId19"/>
    <p:sldLayoutId id="2147484226" r:id="rId20"/>
    <p:sldLayoutId id="2147484227" r:id="rId21"/>
    <p:sldLayoutId id="2147484228" r:id="rId22"/>
    <p:sldLayoutId id="2147484229" r:id="rId23"/>
    <p:sldLayoutId id="2147484230" r:id="rId24"/>
    <p:sldLayoutId id="2147484231" r:id="rId25"/>
    <p:sldLayoutId id="2147484232" r:id="rId26"/>
    <p:sldLayoutId id="2147484233" r:id="rId27"/>
    <p:sldLayoutId id="2147484234" r:id="rId28"/>
    <p:sldLayoutId id="2147484235" r:id="rId29"/>
    <p:sldLayoutId id="2147484236" r:id="rId30"/>
    <p:sldLayoutId id="2147484237" r:id="rId31"/>
    <p:sldLayoutId id="2147484238" r:id="rId32"/>
    <p:sldLayoutId id="2147484239" r:id="rId33"/>
    <p:sldLayoutId id="2147484240" r:id="rId34"/>
    <p:sldLayoutId id="2147484241" r:id="rId35"/>
    <p:sldLayoutId id="2147484242" r:id="rId36"/>
    <p:sldLayoutId id="2147484243" r:id="rId37"/>
    <p:sldLayoutId id="2147484244" r:id="rId38"/>
    <p:sldLayoutId id="2147484245" r:id="rId39"/>
    <p:sldLayoutId id="2147484246" r:id="rId40"/>
    <p:sldLayoutId id="2147484247" r:id="rId41"/>
    <p:sldLayoutId id="2147484248" r:id="rId42"/>
    <p:sldLayoutId id="2147484249" r:id="rId43"/>
    <p:sldLayoutId id="2147484250" r:id="rId44"/>
    <p:sldLayoutId id="2147484251" r:id="rId45"/>
    <p:sldLayoutId id="2147484252" r:id="rId46"/>
  </p:sldLayoutIdLst>
  <p:transition spd="med"/>
  <p:hf sldNum="0" hdr="0" ftr="0" dt="0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2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0" marR="0" indent="135963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0" marR="0" indent="271927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0" marR="0" indent="40789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0" marR="0" indent="543854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titleStyle>
    <p:body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1pPr>
      <a:lvl2pPr marL="122850" marR="0" indent="-1228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2pPr>
      <a:lvl3pPr marL="247050" marR="0" indent="-1228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3pPr>
      <a:lvl4pPr marL="369900" marR="0" indent="-1228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350" b="0" i="0" u="none" strike="noStrike" cap="none" spc="0" baseline="0">
          <a:solidFill>
            <a:schemeClr val="tx1"/>
          </a:solidFill>
          <a:uFillTx/>
          <a:latin typeface="IBM Plex Sans Light" panose="020B0403050203000203" pitchFamily="34" charset="0"/>
          <a:ea typeface="+mj-ea"/>
          <a:cs typeface="+mj-cs"/>
          <a:sym typeface="IBM Plex Sans Light"/>
        </a:defRPr>
      </a:lvl4pPr>
      <a:lvl5pPr marL="257175" marR="0" indent="0" algn="l" defTabSz="914400" rtl="0" eaLnBrk="1" latinLnBrk="0" hangingPunct="1">
        <a:lnSpc>
          <a:spcPct val="110000"/>
        </a:lnSpc>
        <a:spcBef>
          <a:spcPts val="1088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691148" marR="0" indent="-145878" algn="l" defTabSz="914400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827112" marR="0" indent="-145878" algn="l" defTabSz="914400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963075" marR="0" indent="-145878" algn="l" defTabSz="914400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1099038" marR="0" indent="-145878" algn="l" defTabSz="914400" rtl="0" eaLnBrk="1" latinLnBrk="0" hangingPunct="1">
        <a:lnSpc>
          <a:spcPct val="100000"/>
        </a:lnSpc>
        <a:spcBef>
          <a:spcPts val="1088"/>
        </a:spcBef>
        <a:spcAft>
          <a:spcPts val="0"/>
        </a:spcAft>
        <a:buClrTx/>
        <a:buSzPct val="100000"/>
        <a:buFontTx/>
        <a:buChar char="»"/>
        <a:tabLst/>
        <a:defRPr sz="135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bodyStyle>
    <p:otherStyle>
      <a:lvl1pPr marL="0" marR="0" indent="0" algn="r" defTabSz="6859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1pPr>
      <a:lvl2pPr marL="0" marR="0" indent="128622" algn="r" defTabSz="6859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2pPr>
      <a:lvl3pPr marL="0" marR="0" indent="257243" algn="r" defTabSz="6859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3pPr>
      <a:lvl4pPr marL="0" marR="0" indent="385865" algn="r" defTabSz="6859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4pPr>
      <a:lvl5pPr marL="0" marR="0" indent="514487" algn="r" defTabSz="6859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5pPr>
      <a:lvl6pPr marL="0" marR="0" indent="643109" algn="r" defTabSz="6859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6pPr>
      <a:lvl7pPr marL="0" marR="0" indent="771731" algn="r" defTabSz="6859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7pPr>
      <a:lvl8pPr marL="0" marR="0" indent="900353" algn="r" defTabSz="6859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8pPr>
      <a:lvl9pPr marL="0" marR="0" indent="1028974" algn="r" defTabSz="6859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F62FE"/>
          </p15:clr>
        </p15:guide>
        <p15:guide id="3" pos="364">
          <p15:clr>
            <a:srgbClr val="EE5396"/>
          </p15:clr>
        </p15:guide>
        <p15:guide id="4" pos="3840">
          <p15:clr>
            <a:srgbClr val="0F62FE"/>
          </p15:clr>
        </p15:guide>
        <p15:guide id="5" pos="1916">
          <p15:clr>
            <a:srgbClr val="EE5396"/>
          </p15:clr>
        </p15:guide>
        <p15:guide id="6" pos="5756">
          <p15:clr>
            <a:srgbClr val="EE5396"/>
          </p15:clr>
        </p15:guide>
        <p15:guide id="7" pos="7319">
          <p15:clr>
            <a:srgbClr val="EE5396"/>
          </p15:clr>
        </p15:guide>
        <p15:guide id="8" pos="8040">
          <p15:clr>
            <a:srgbClr val="EE5396"/>
          </p15:clr>
        </p15:guide>
        <p15:guide id="9" pos="4200">
          <p15:clr>
            <a:srgbClr val="EE5396"/>
          </p15:clr>
        </p15:guide>
        <p15:guide id="10" pos="3480">
          <p15:clr>
            <a:srgbClr val="EE5396"/>
          </p15:clr>
        </p15:guide>
        <p15:guide id="11" pos="9594">
          <p15:clr>
            <a:srgbClr val="EE5396"/>
          </p15:clr>
        </p15:guide>
        <p15:guide id="13" pos="11160">
          <p15:clr>
            <a:srgbClr val="EE5396"/>
          </p15:clr>
        </p15:guide>
        <p15:guide id="14" pos="11880">
          <p15:clr>
            <a:srgbClr val="EE5396"/>
          </p15:clr>
        </p15:guide>
        <p15:guide id="15" pos="13440">
          <p15:clr>
            <a:srgbClr val="EE5396"/>
          </p15:clr>
        </p15:guide>
        <p15:guide id="16" pos="14995">
          <p15:clr>
            <a:srgbClr val="EE5396"/>
          </p15:clr>
        </p15:guide>
        <p15:guide id="17" orient="horz" pos="2160">
          <p15:clr>
            <a:srgbClr val="0F62FE"/>
          </p15:clr>
        </p15:guide>
        <p15:guide id="19" orient="horz" pos="3240">
          <p15:clr>
            <a:srgbClr val="EE5396"/>
          </p15:clr>
        </p15:guide>
        <p15:guide id="20" orient="horz" pos="1080">
          <p15:clr>
            <a:srgbClr val="EE5396"/>
          </p15:clr>
        </p15:guide>
        <p15:guide id="21" orient="horz" pos="364">
          <p15:clr>
            <a:srgbClr val="EE5396"/>
          </p15:clr>
        </p15:guide>
        <p15:guide id="22" orient="horz" pos="5400">
          <p15:clr>
            <a:srgbClr val="EE5396"/>
          </p15:clr>
        </p15:guide>
        <p15:guide id="24" orient="horz" pos="7557">
          <p15:clr>
            <a:srgbClr val="EE5396"/>
          </p15:clr>
        </p15:guide>
        <p15:guide id="25" orient="horz" pos="8273">
          <p15:clr>
            <a:srgbClr val="EE5396"/>
          </p15:clr>
        </p15:guide>
        <p15:guide id="26" pos="7680">
          <p15:clr>
            <a:srgbClr val="0F62FE"/>
          </p15:clr>
        </p15:guide>
        <p15:guide id="27" pos="11520">
          <p15:clr>
            <a:srgbClr val="0F62FE"/>
          </p15:clr>
        </p15:guide>
        <p15:guide id="28" orient="horz" pos="6480">
          <p15:clr>
            <a:srgbClr val="0F62FE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457332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31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slideLayout" Target="../slideLayouts/slideLayout282.xml"/><Relationship Id="rId16" Type="http://schemas.openxmlformats.org/officeDocument/2006/relationships/image" Target="../media/image60.png"/><Relationship Id="rId1" Type="http://schemas.openxmlformats.org/officeDocument/2006/relationships/tags" Target="../tags/tag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emf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bm.com/products/watsonx-governance" TargetMode="External"/><Relationship Id="rId3" Type="http://schemas.openxmlformats.org/officeDocument/2006/relationships/hyperlink" Target="https://home.treasury.gov/news/press-releases/jy2212" TargetMode="External"/><Relationship Id="rId7" Type="http://schemas.openxmlformats.org/officeDocument/2006/relationships/hyperlink" Target="https://art360.res.ibm.com/" TargetMode="External"/><Relationship Id="rId12" Type="http://schemas.openxmlformats.org/officeDocument/2006/relationships/image" Target="../media/image63.png"/><Relationship Id="rId2" Type="http://schemas.openxmlformats.org/officeDocument/2006/relationships/hyperlink" Target="https://airc.nist.gov/AI_RMF_Knowledge_Base/Playbook" TargetMode="External"/><Relationship Id="rId1" Type="http://schemas.openxmlformats.org/officeDocument/2006/relationships/slideLayout" Target="../slideLayouts/slideLayout232.xml"/><Relationship Id="rId6" Type="http://schemas.openxmlformats.org/officeDocument/2006/relationships/hyperlink" Target="https://aifs360.res.ibm.com/" TargetMode="External"/><Relationship Id="rId11" Type="http://schemas.openxmlformats.org/officeDocument/2006/relationships/hyperlink" Target="https://ibm.biz/fsccandf" TargetMode="External"/><Relationship Id="rId5" Type="http://schemas.openxmlformats.org/officeDocument/2006/relationships/hyperlink" Target="https://www.ibm.com/policy/trust-transparency-new/" TargetMode="External"/><Relationship Id="rId10" Type="http://schemas.openxmlformats.org/officeDocument/2006/relationships/image" Target="../media/image62.png"/><Relationship Id="rId4" Type="http://schemas.openxmlformats.org/officeDocument/2006/relationships/hyperlink" Target="https://www.ibm.com/policy/ibm-artificial-intelligence-pillars/" TargetMode="External"/><Relationship Id="rId9" Type="http://schemas.openxmlformats.org/officeDocument/2006/relationships/hyperlink" Target="mailto:David.Kliemann@ibm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1" y="201168"/>
            <a:ext cx="5988357" cy="4294632"/>
          </a:xfrm>
        </p:spPr>
        <p:txBody>
          <a:bodyPr/>
          <a:lstStyle/>
          <a:p>
            <a:pPr defTabSz="914400"/>
            <a:r>
              <a:rPr lang="en-US" dirty="0"/>
              <a:t>Trusted and Secure Generative AI (Gen AI) </a:t>
            </a:r>
            <a:br>
              <a:rPr lang="en-US" dirty="0"/>
            </a:br>
            <a:r>
              <a:rPr lang="en-US" dirty="0"/>
              <a:t>Adoption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April 2024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AA2BF70-C444-681C-B73D-A0A68B8E84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IBM Cloud/ © 2024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89919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58C8E75-D674-04BE-E864-91B6B78268F8}"/>
              </a:ext>
            </a:extLst>
          </p:cNvPr>
          <p:cNvSpPr/>
          <p:nvPr/>
        </p:nvSpPr>
        <p:spPr bwMode="auto">
          <a:xfrm>
            <a:off x="1191" y="1339"/>
            <a:ext cx="2284512" cy="5136249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77" tIns="34277" rIns="34277" bIns="34277" numCol="1" rtlCol="0" anchor="t" anchorCtr="0" compatLnSpc="1">
            <a:prstTxWarp prst="textNoShape">
              <a:avLst/>
            </a:prstTxWarp>
          </a:bodyPr>
          <a:lstStyle/>
          <a:p>
            <a:pPr defTabSz="342768" fontAlgn="base">
              <a:spcBef>
                <a:spcPct val="0"/>
              </a:spcBef>
              <a:spcAft>
                <a:spcPct val="0"/>
              </a:spcAft>
            </a:pPr>
            <a:endParaRPr lang="en-US" sz="525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16C4D1-69EE-D08B-6C8F-11062229C74A}"/>
              </a:ext>
            </a:extLst>
          </p:cNvPr>
          <p:cNvSpPr txBox="1">
            <a:spLocks/>
          </p:cNvSpPr>
          <p:nvPr/>
        </p:nvSpPr>
        <p:spPr>
          <a:xfrm>
            <a:off x="4881962" y="262389"/>
            <a:ext cx="1799306" cy="714462"/>
          </a:xfrm>
          <a:prstGeom prst="rect">
            <a:avLst/>
          </a:prstGeom>
        </p:spPr>
        <p:txBody>
          <a:bodyPr/>
          <a:lstStyle>
            <a:lvl1pPr marL="0" marR="0" indent="0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164559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329118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493677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571386" marR="0" indent="-228554" algn="l" defTabSz="1218956" rtl="0" eaLnBrk="1" latinLnBrk="0" hangingPunct="1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921346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1102595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1283843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1465091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defTabSz="457109"/>
            <a:r>
              <a:rPr lang="en-US" sz="1350" kern="0" dirty="0">
                <a:solidFill>
                  <a:srgbClr val="0F62FE"/>
                </a:solidFill>
                <a:latin typeface="IBM Plex Sans Light"/>
              </a:rPr>
              <a:t>Summaries of documents and conversations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1E14713-B6ED-28CD-75B6-076D005C0E26}"/>
              </a:ext>
            </a:extLst>
          </p:cNvPr>
          <p:cNvSpPr txBox="1">
            <a:spLocks/>
          </p:cNvSpPr>
          <p:nvPr/>
        </p:nvSpPr>
        <p:spPr>
          <a:xfrm>
            <a:off x="7082746" y="222131"/>
            <a:ext cx="1665231" cy="830817"/>
          </a:xfrm>
          <a:prstGeom prst="rect">
            <a:avLst/>
          </a:prstGeom>
        </p:spPr>
        <p:txBody>
          <a:bodyPr lIns="91428" tIns="45714" rIns="91428" bIns="45714" anchor="t"/>
          <a:lstStyle>
            <a:lvl1pPr marL="0" marR="0" indent="0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164559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329118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493677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571386" marR="0" indent="-228554" algn="l" defTabSz="1218956" rtl="0" eaLnBrk="1" latinLnBrk="0" hangingPunct="1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921346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1102595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1283843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1465091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defTabSz="457109"/>
            <a:r>
              <a:rPr lang="en-US" sz="1350" kern="0" dirty="0">
                <a:solidFill>
                  <a:srgbClr val="0F62FE"/>
                </a:solidFill>
                <a:latin typeface="IBM Plex Sans Light"/>
              </a:rPr>
              <a:t>AI-powered content generation</a:t>
            </a:r>
          </a:p>
          <a:p>
            <a:pPr defTabSz="457109"/>
            <a:endParaRPr lang="en-US" sz="1200" kern="0" dirty="0">
              <a:solidFill>
                <a:srgbClr val="0F62FE"/>
              </a:solidFill>
              <a:latin typeface="IBM Plex Sans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B91F6-DBED-CD7F-B9B6-E933949326BA}"/>
              </a:ext>
            </a:extLst>
          </p:cNvPr>
          <p:cNvCxnSpPr>
            <a:cxnSpLocks/>
          </p:cNvCxnSpPr>
          <p:nvPr/>
        </p:nvCxnSpPr>
        <p:spPr bwMode="auto">
          <a:xfrm>
            <a:off x="6857107" y="287856"/>
            <a:ext cx="0" cy="435661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FD890-2CB6-BFAA-492E-2494197DCE23}"/>
              </a:ext>
            </a:extLst>
          </p:cNvPr>
          <p:cNvCxnSpPr>
            <a:cxnSpLocks/>
          </p:cNvCxnSpPr>
          <p:nvPr/>
        </p:nvCxnSpPr>
        <p:spPr bwMode="auto">
          <a:xfrm>
            <a:off x="2499987" y="2354784"/>
            <a:ext cx="642556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691CCF-CE9A-73A4-B294-A68A3241EA0C}"/>
              </a:ext>
            </a:extLst>
          </p:cNvPr>
          <p:cNvSpPr txBox="1"/>
          <p:nvPr/>
        </p:nvSpPr>
        <p:spPr>
          <a:xfrm>
            <a:off x="2499987" y="1091103"/>
            <a:ext cx="1881009" cy="9002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8" tIns="45714" rIns="91428" bIns="45714" anchor="t">
            <a:spAutoFit/>
          </a:bodyPr>
          <a:lstStyle/>
          <a:p>
            <a:pPr defTabSz="686017">
              <a:spcBef>
                <a:spcPts val="450"/>
              </a:spcBef>
            </a:pPr>
            <a:r>
              <a:rPr lang="en-US" sz="1050" dirty="0">
                <a:solidFill>
                  <a:srgbClr val="000000"/>
                </a:solidFill>
                <a:latin typeface="IBM Plex Sans Light"/>
              </a:rPr>
              <a:t>Use chatbots that have been trained on a broad knowledge base to help employees do work or to respond to customer issues.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618C0-CF6E-F403-D957-9F59C50BD438}"/>
              </a:ext>
            </a:extLst>
          </p:cNvPr>
          <p:cNvSpPr txBox="1"/>
          <p:nvPr/>
        </p:nvSpPr>
        <p:spPr>
          <a:xfrm>
            <a:off x="4786097" y="1109548"/>
            <a:ext cx="1853342" cy="8194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8" tIns="45714" rIns="91428" bIns="45714" anchor="t">
            <a:spAutoFit/>
          </a:bodyPr>
          <a:lstStyle/>
          <a:p>
            <a:pPr defTabSz="686017">
              <a:lnSpc>
                <a:spcPct val="90000"/>
              </a:lnSpc>
              <a:spcBef>
                <a:spcPts val="675"/>
              </a:spcBef>
            </a:pPr>
            <a:r>
              <a:rPr lang="en-US" sz="1050" dirty="0">
                <a:solidFill>
                  <a:srgbClr val="000000"/>
                </a:solidFill>
                <a:latin typeface="IBM Plex Sans Light"/>
              </a:rPr>
              <a:t>Transform text into personalized overviews </a:t>
            </a:r>
            <a:br>
              <a:rPr lang="en-US" sz="1050" dirty="0">
                <a:solidFill>
                  <a:srgbClr val="000000"/>
                </a:solidFill>
                <a:latin typeface="IBM Plex Sans Light"/>
              </a:rPr>
            </a:br>
            <a:r>
              <a:rPr lang="en-US" sz="1050" dirty="0">
                <a:solidFill>
                  <a:srgbClr val="000000"/>
                </a:solidFill>
                <a:latin typeface="IBM Plex Sans Light"/>
              </a:rPr>
              <a:t>that capture key points </a:t>
            </a:r>
            <a:br>
              <a:rPr lang="en-US" sz="1050" dirty="0">
                <a:solidFill>
                  <a:srgbClr val="000000"/>
                </a:solidFill>
                <a:latin typeface="IBM Plex Sans Light"/>
              </a:rPr>
            </a:br>
            <a:r>
              <a:rPr lang="en-US" sz="1050" dirty="0">
                <a:solidFill>
                  <a:srgbClr val="000000"/>
                </a:solidFill>
                <a:latin typeface="IBM Plex Sans Light"/>
              </a:rPr>
              <a:t>and facilitate handoffs </a:t>
            </a:r>
            <a:br>
              <a:rPr lang="en-US" sz="1050" dirty="0">
                <a:solidFill>
                  <a:srgbClr val="000000"/>
                </a:solidFill>
                <a:latin typeface="IBM Plex Sans Light"/>
              </a:rPr>
            </a:br>
            <a:r>
              <a:rPr lang="en-US" sz="1050" dirty="0">
                <a:solidFill>
                  <a:srgbClr val="000000"/>
                </a:solidFill>
                <a:latin typeface="IBM Plex Sans Light"/>
              </a:rPr>
              <a:t>to live agents.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B22A3D-DA02-EB30-B0BF-6B79582FC6A6}"/>
              </a:ext>
            </a:extLst>
          </p:cNvPr>
          <p:cNvSpPr txBox="1"/>
          <p:nvPr/>
        </p:nvSpPr>
        <p:spPr>
          <a:xfrm>
            <a:off x="7082746" y="1089938"/>
            <a:ext cx="1665231" cy="73865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8" tIns="45714" rIns="91428" bIns="45714" anchor="t">
            <a:spAutoFit/>
          </a:bodyPr>
          <a:lstStyle/>
          <a:p>
            <a:pPr defTabSz="686017"/>
            <a:r>
              <a:rPr lang="en-US" sz="1050" dirty="0">
                <a:solidFill>
                  <a:srgbClr val="000000"/>
                </a:solidFill>
                <a:latin typeface="IBM Plex Sans Light"/>
              </a:rPr>
              <a:t>Write blog posts, job descriptions, emails, and more. Generate and transform software code.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7F9BE2-2A4F-FB0F-AD42-7907FF10A358}"/>
              </a:ext>
            </a:extLst>
          </p:cNvPr>
          <p:cNvSpPr txBox="1"/>
          <p:nvPr/>
        </p:nvSpPr>
        <p:spPr>
          <a:xfrm>
            <a:off x="216666" y="864815"/>
            <a:ext cx="1832493" cy="101566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228">
              <a:defRPr/>
            </a:pPr>
            <a:r>
              <a:rPr lang="en-US" sz="1650" kern="0" dirty="0">
                <a:solidFill>
                  <a:srgbClr val="000000"/>
                </a:solidFill>
                <a:latin typeface="IBM Plex Sans Light"/>
                <a:cs typeface="Arial"/>
                <a:sym typeface="Arial"/>
              </a:rPr>
              <a:t>Generative AI is ushering in the age of the </a:t>
            </a:r>
            <a:r>
              <a:rPr lang="en-US" sz="1650" kern="0" dirty="0">
                <a:solidFill>
                  <a:srgbClr val="0F62FE"/>
                </a:solidFill>
                <a:latin typeface="IBM Plex Sans Light"/>
                <a:cs typeface="Arial"/>
                <a:sym typeface="Arial"/>
              </a:rPr>
              <a:t>augmented workforce</a:t>
            </a:r>
            <a:endParaRPr lang="en-US" sz="1650" kern="0" baseline="30000" dirty="0">
              <a:solidFill>
                <a:srgbClr val="0F62FE"/>
              </a:solidFill>
              <a:latin typeface="IBM Plex Sans Light"/>
              <a:cs typeface="Arial"/>
              <a:sym typeface="Arial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8679008-61CE-131A-BDD6-831CB877CB69}"/>
              </a:ext>
            </a:extLst>
          </p:cNvPr>
          <p:cNvSpPr txBox="1">
            <a:spLocks/>
          </p:cNvSpPr>
          <p:nvPr/>
        </p:nvSpPr>
        <p:spPr>
          <a:xfrm>
            <a:off x="7087999" y="2584486"/>
            <a:ext cx="1935490" cy="418360"/>
          </a:xfrm>
          <a:prstGeom prst="rect">
            <a:avLst/>
          </a:prstGeom>
        </p:spPr>
        <p:txBody>
          <a:bodyPr lIns="91428" tIns="45714" rIns="91428" bIns="45714" anchor="t"/>
          <a:lstStyle>
            <a:lvl1pPr marL="0" marR="0" indent="0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164559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329118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493677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571386" marR="0" indent="-228554" algn="l" defTabSz="1218956" rtl="0" eaLnBrk="1" latinLnBrk="0" hangingPunct="1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921346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1102595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1283843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1465091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defTabSz="457109"/>
            <a:r>
              <a:rPr lang="en-US" sz="1350" kern="0" dirty="0">
                <a:solidFill>
                  <a:srgbClr val="0F62FE"/>
                </a:solidFill>
                <a:latin typeface="IBM Plex Sans Light"/>
              </a:rPr>
              <a:t>Information search </a:t>
            </a:r>
            <a:br>
              <a:rPr lang="en-US" sz="1350" kern="0" dirty="0">
                <a:solidFill>
                  <a:srgbClr val="0F62FE"/>
                </a:solidFill>
                <a:latin typeface="IBM Plex Sans Light"/>
              </a:rPr>
            </a:br>
            <a:r>
              <a:rPr lang="en-US" sz="1350" kern="0" dirty="0">
                <a:solidFill>
                  <a:srgbClr val="0F62FE"/>
                </a:solidFill>
                <a:latin typeface="IBM Plex Sans Light"/>
              </a:rPr>
              <a:t>and data extraction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0EDC30D-215F-A421-FF25-B3D10C7A68EF}"/>
              </a:ext>
            </a:extLst>
          </p:cNvPr>
          <p:cNvSpPr txBox="1">
            <a:spLocks/>
          </p:cNvSpPr>
          <p:nvPr/>
        </p:nvSpPr>
        <p:spPr>
          <a:xfrm>
            <a:off x="4802128" y="2584485"/>
            <a:ext cx="1873046" cy="646246"/>
          </a:xfrm>
          <a:prstGeom prst="rect">
            <a:avLst/>
          </a:prstGeom>
        </p:spPr>
        <p:txBody>
          <a:bodyPr lIns="91428" tIns="45714" rIns="91428" bIns="45714" anchor="t"/>
          <a:lstStyle>
            <a:lvl1pPr marL="0" marR="0" indent="0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164559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329118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493677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571386" marR="0" indent="-228554" algn="l" defTabSz="1218956" rtl="0" eaLnBrk="1" latinLnBrk="0" hangingPunct="1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921346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1102595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1283843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1465091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defTabSz="457109"/>
            <a:r>
              <a:rPr lang="en-US" sz="1350" kern="0" dirty="0">
                <a:solidFill>
                  <a:srgbClr val="0F62FE"/>
                </a:solidFill>
                <a:latin typeface="IBM Plex Sans Light"/>
              </a:rPr>
              <a:t>AI-powered business intelligence </a:t>
            </a:r>
            <a:endParaRPr lang="en-US" sz="2025" dirty="0">
              <a:solidFill>
                <a:srgbClr val="0F62FE"/>
              </a:solidFill>
              <a:latin typeface="IBM Plex Sans Ligh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5FE59E-1E68-25D3-07D9-33BD482F31C3}"/>
              </a:ext>
            </a:extLst>
          </p:cNvPr>
          <p:cNvSpPr txBox="1"/>
          <p:nvPr/>
        </p:nvSpPr>
        <p:spPr>
          <a:xfrm>
            <a:off x="2512214" y="3211211"/>
            <a:ext cx="2012175" cy="9002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8" tIns="45714" rIns="91428" bIns="45714" anchor="t">
            <a:spAutoFit/>
          </a:bodyPr>
          <a:lstStyle/>
          <a:p>
            <a:pPr defTabSz="686017">
              <a:spcBef>
                <a:spcPts val="450"/>
              </a:spcBef>
            </a:pPr>
            <a:r>
              <a:rPr lang="en-US" sz="1050" dirty="0">
                <a:solidFill>
                  <a:srgbClr val="000000"/>
                </a:solidFill>
                <a:latin typeface="IBM Plex Sans Light"/>
              </a:rPr>
              <a:t>Automate simple tasks. Receive guided support through complex processes and workflows that involve multiple business applications.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A29692-0C23-9759-76E0-3ACB6C276C9E}"/>
              </a:ext>
            </a:extLst>
          </p:cNvPr>
          <p:cNvSpPr txBox="1"/>
          <p:nvPr/>
        </p:nvSpPr>
        <p:spPr>
          <a:xfrm>
            <a:off x="7086531" y="3220740"/>
            <a:ext cx="1873750" cy="13849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8" tIns="45714" rIns="91428" bIns="45714" anchor="t">
            <a:spAutoFit/>
          </a:bodyPr>
          <a:lstStyle/>
          <a:p>
            <a:pPr defTabSz="686017">
              <a:spcBef>
                <a:spcPts val="450"/>
              </a:spcBef>
            </a:pPr>
            <a:r>
              <a:rPr lang="en-US" sz="1050" dirty="0">
                <a:solidFill>
                  <a:srgbClr val="000000"/>
                </a:solidFill>
                <a:latin typeface="IBM Plex Sans Light"/>
              </a:rPr>
              <a:t>Extract key points from content that has been stored as unstructured text. Search and identify essential information needed for compliance processes like financial audits and regulatory filings.</a:t>
            </a:r>
            <a:endParaRPr lang="en-US" sz="1050" dirty="0">
              <a:solidFill>
                <a:srgbClr val="808080"/>
              </a:solidFill>
              <a:latin typeface="IBM Plex Sans Ligh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705FB0-F17E-5522-AFD1-3CB3B86CA236}"/>
              </a:ext>
            </a:extLst>
          </p:cNvPr>
          <p:cNvSpPr txBox="1"/>
          <p:nvPr/>
        </p:nvSpPr>
        <p:spPr>
          <a:xfrm>
            <a:off x="4813586" y="3211211"/>
            <a:ext cx="1995911" cy="9002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8" tIns="45714" rIns="91428" bIns="45714" anchor="t">
            <a:spAutoFit/>
          </a:bodyPr>
          <a:lstStyle/>
          <a:p>
            <a:pPr defTabSz="686017"/>
            <a:r>
              <a:rPr lang="en-US" sz="1050" dirty="0">
                <a:solidFill>
                  <a:srgbClr val="000000"/>
                </a:solidFill>
                <a:latin typeface="IBM Plex Sans Light"/>
              </a:rPr>
              <a:t>Classify and sort customer complaints, threats, and vulnerabilities. Perform sentiment analysis and segment customers.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80F7FF-CCA2-5479-B6B2-5DD49F2C4285}"/>
              </a:ext>
            </a:extLst>
          </p:cNvPr>
          <p:cNvSpPr txBox="1">
            <a:spLocks/>
          </p:cNvSpPr>
          <p:nvPr/>
        </p:nvSpPr>
        <p:spPr>
          <a:xfrm>
            <a:off x="2515126" y="2635710"/>
            <a:ext cx="1856538" cy="418360"/>
          </a:xfrm>
          <a:prstGeom prst="rect">
            <a:avLst/>
          </a:prstGeom>
        </p:spPr>
        <p:txBody>
          <a:bodyPr lIns="91428" tIns="45714" rIns="91428" bIns="45714" anchor="t"/>
          <a:lstStyle>
            <a:lvl1pPr marL="0" marR="0" indent="0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164559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329118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493677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571386" marR="0" indent="-228554" algn="l" defTabSz="1218956" rtl="0" eaLnBrk="1" latinLnBrk="0" hangingPunct="1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921346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1102595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1283843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1465091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defTabSz="457109"/>
            <a:r>
              <a:rPr lang="en-US" sz="1350" kern="0" dirty="0">
                <a:solidFill>
                  <a:srgbClr val="0F62FE"/>
                </a:solidFill>
                <a:latin typeface="IBM Plex Sans Light"/>
              </a:rPr>
              <a:t>Work automation</a:t>
            </a:r>
            <a:endParaRPr lang="en-US" sz="2025" dirty="0">
              <a:solidFill>
                <a:srgbClr val="0F62FE"/>
              </a:solidFill>
              <a:latin typeface="IBM Plex Sans Ligh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64CAC0-F570-A3D5-190D-BB00870671D4}"/>
              </a:ext>
            </a:extLst>
          </p:cNvPr>
          <p:cNvSpPr txBox="1">
            <a:spLocks/>
          </p:cNvSpPr>
          <p:nvPr/>
        </p:nvSpPr>
        <p:spPr>
          <a:xfrm>
            <a:off x="2512214" y="215967"/>
            <a:ext cx="1881009" cy="745178"/>
          </a:xfrm>
          <a:prstGeom prst="rect">
            <a:avLst/>
          </a:prstGeom>
        </p:spPr>
        <p:txBody>
          <a:bodyPr lIns="91428" tIns="45714" rIns="91428" bIns="45714" anchor="t"/>
          <a:lstStyle>
            <a:lvl1pPr marL="0" marR="0" indent="0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164559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329118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493677" marR="0" indent="-164559" algn="l" defTabSz="12189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571386" marR="0" indent="-228554" algn="l" defTabSz="1218956" rtl="0" eaLnBrk="1" latinLnBrk="0" hangingPunct="1">
              <a:lnSpc>
                <a:spcPct val="11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921346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1102595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1283843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1465091" marR="0" indent="-194466" algn="l" defTabSz="1218956" rtl="0" eaLnBrk="1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defTabSz="457109"/>
            <a:r>
              <a:rPr lang="en-US" sz="1350" kern="0" dirty="0">
                <a:solidFill>
                  <a:srgbClr val="0F62FE"/>
                </a:solidFill>
                <a:latin typeface="IBM Plex Sans Light"/>
              </a:rPr>
              <a:t>Conversational access to employee support and customer service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0FCAAC8-D17C-6135-BF1A-64798096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88" y="226742"/>
            <a:ext cx="2264299" cy="361814"/>
          </a:xfrm>
        </p:spPr>
        <p:txBody>
          <a:bodyPr/>
          <a:lstStyle/>
          <a:p>
            <a:r>
              <a:rPr lang="en-US" sz="1050" b="1" dirty="0">
                <a:latin typeface="+mj-lt"/>
              </a:rPr>
              <a:t>The impact of generative AI </a:t>
            </a:r>
            <a:r>
              <a:rPr lang="en-US" sz="1050" dirty="0">
                <a:latin typeface="+mj-lt"/>
              </a:rPr>
              <a:t>| </a:t>
            </a:r>
            <a:br>
              <a:rPr lang="en-US" sz="1050" dirty="0">
                <a:latin typeface="+mj-lt"/>
              </a:rPr>
            </a:br>
            <a:r>
              <a:rPr lang="en-US" sz="1050" dirty="0">
                <a:latin typeface="+mj-lt"/>
              </a:rPr>
              <a:t>The opportunity</a:t>
            </a:r>
            <a:br>
              <a:rPr lang="en-US" sz="1050" b="1" dirty="0">
                <a:latin typeface="+mj-lt"/>
              </a:rPr>
            </a:br>
            <a:br>
              <a:rPr lang="en-US" sz="1050" dirty="0">
                <a:latin typeface="+mj-lt"/>
              </a:rPr>
            </a:br>
            <a:br>
              <a:rPr lang="en-US" sz="1050" dirty="0">
                <a:latin typeface="+mn-lt"/>
              </a:rPr>
            </a:br>
            <a:endParaRPr lang="en-US" sz="105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0FFE1C-9F19-0376-1FFD-9C5324CD2B24}"/>
              </a:ext>
            </a:extLst>
          </p:cNvPr>
          <p:cNvSpPr txBox="1"/>
          <p:nvPr/>
        </p:nvSpPr>
        <p:spPr>
          <a:xfrm>
            <a:off x="214881" y="2265383"/>
            <a:ext cx="1919328" cy="11426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6" tIns="17143" rIns="34286" bIns="17143" anchor="t">
            <a:spAutoFit/>
          </a:bodyPr>
          <a:lstStyle/>
          <a:p>
            <a:pPr defTabSz="914217">
              <a:defRPr/>
            </a:pPr>
            <a:r>
              <a:rPr lang="en-US" sz="2400" b="1" dirty="0">
                <a:solidFill>
                  <a:srgbClr val="0F62FE"/>
                </a:solidFill>
                <a:latin typeface="IBM Plex Sans Light"/>
              </a:rPr>
              <a:t>40%</a:t>
            </a:r>
          </a:p>
          <a:p>
            <a:pPr defTabSz="914217">
              <a:defRPr/>
            </a:pPr>
            <a:r>
              <a:rPr lang="en-US" sz="1200" dirty="0">
                <a:solidFill>
                  <a:srgbClr val="0F62FE"/>
                </a:solidFill>
                <a:latin typeface="IBM Plex Sans Light"/>
              </a:rPr>
              <a:t>performance improvement for a highly skilled worker compared with those who don't use generative AI</a:t>
            </a:r>
            <a:r>
              <a:rPr lang="en-US" sz="1200" baseline="30000" dirty="0">
                <a:solidFill>
                  <a:srgbClr val="0F62FE"/>
                </a:solidFill>
                <a:latin typeface="IBM Plex Sans Light"/>
              </a:rPr>
              <a:t>1</a:t>
            </a:r>
            <a:endParaRPr lang="en-US" sz="1200" b="1" kern="0" spc="-15" baseline="30000" dirty="0">
              <a:solidFill>
                <a:srgbClr val="0F62FE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E3C228-0B3E-DCDD-7AE2-4D5D98E98127}"/>
              </a:ext>
            </a:extLst>
          </p:cNvPr>
          <p:cNvCxnSpPr>
            <a:cxnSpLocks/>
          </p:cNvCxnSpPr>
          <p:nvPr/>
        </p:nvCxnSpPr>
        <p:spPr bwMode="auto">
          <a:xfrm>
            <a:off x="4572000" y="287856"/>
            <a:ext cx="0" cy="435661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C0369D-38B3-23BD-7B88-0EC84125A6F8}"/>
              </a:ext>
            </a:extLst>
          </p:cNvPr>
          <p:cNvSpPr txBox="1"/>
          <p:nvPr/>
        </p:nvSpPr>
        <p:spPr>
          <a:xfrm>
            <a:off x="214881" y="4766737"/>
            <a:ext cx="1983866" cy="20774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defTabSz="686017"/>
            <a:r>
              <a:rPr lang="en-US" sz="750" kern="0" dirty="0">
                <a:solidFill>
                  <a:sysClr val="windowText" lastClr="000000"/>
                </a:solidFill>
                <a:latin typeface="IBM Plex Sans Light"/>
                <a:cs typeface="IBM Plex Sans Light"/>
              </a:rPr>
              <a:t>Source</a:t>
            </a:r>
            <a:r>
              <a:rPr lang="en-US" sz="750" kern="0" dirty="0">
                <a:solidFill>
                  <a:srgbClr val="000000"/>
                </a:solidFill>
                <a:latin typeface="IBM Plex Sans Light"/>
                <a:cs typeface="IBM Plex Sans Light"/>
              </a:rPr>
              <a:t>: </a:t>
            </a:r>
            <a:r>
              <a:rPr lang="en-US" sz="750" kern="0" baseline="30000" dirty="0">
                <a:solidFill>
                  <a:srgbClr val="000000"/>
                </a:solidFill>
                <a:latin typeface="IBM Plex Sans Light"/>
                <a:cs typeface="IBM Plex Sans Light"/>
              </a:rPr>
              <a:t>1</a:t>
            </a:r>
            <a:r>
              <a:rPr lang="en-US" sz="750" kern="0" dirty="0">
                <a:solidFill>
                  <a:srgbClr val="000000"/>
                </a:solidFill>
                <a:latin typeface="IBM Plex Sans Light"/>
                <a:cs typeface="IBM Plex Sans Light"/>
                <a:hlinkClick r:id="rId3"/>
              </a:rPr>
              <a:t>Harvard Business School</a:t>
            </a:r>
            <a:endParaRPr lang="en-US" sz="750" dirty="0">
              <a:solidFill>
                <a:srgbClr val="000000"/>
              </a:solidFill>
              <a:latin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22882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id="{A2FADBCF-8CEA-560A-DD73-F7892CEBE744}"/>
              </a:ext>
            </a:extLst>
          </p:cNvPr>
          <p:cNvSpPr/>
          <p:nvPr/>
        </p:nvSpPr>
        <p:spPr bwMode="auto">
          <a:xfrm>
            <a:off x="3291797" y="254923"/>
            <a:ext cx="4355275" cy="43552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122850" indent="-122850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75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E00E9-E057-341D-14A6-70D025AEDC1F}"/>
              </a:ext>
            </a:extLst>
          </p:cNvPr>
          <p:cNvSpPr txBox="1"/>
          <p:nvPr/>
        </p:nvSpPr>
        <p:spPr>
          <a:xfrm>
            <a:off x="696425" y="216334"/>
            <a:ext cx="342855" cy="342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marL="166674" indent="-167531" defTabSz="914400">
              <a:spcBef>
                <a:spcPts val="1088"/>
              </a:spcBef>
              <a:buSzPct val="100000"/>
              <a:buFontTx/>
              <a:buChar char="–"/>
            </a:pPr>
            <a:endParaRPr lang="en-US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14" name="Rectangle 13" descr="Vertical quarter slide background in blue 10">
            <a:extLst>
              <a:ext uri="{FF2B5EF4-FFF2-40B4-BE49-F238E27FC236}">
                <a16:creationId xmlns:a16="http://schemas.microsoft.com/office/drawing/2014/main" id="{7750312E-9DBF-9131-3217-011D75A78B02}"/>
              </a:ext>
            </a:extLst>
          </p:cNvPr>
          <p:cNvSpPr/>
          <p:nvPr/>
        </p:nvSpPr>
        <p:spPr bwMode="auto">
          <a:xfrm>
            <a:off x="5" y="1005"/>
            <a:ext cx="2285404" cy="51421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1" tIns="34281" rIns="34281" bIns="34281" numCol="1" rtlCol="0" anchor="t" anchorCtr="0" compatLnSpc="1">
            <a:prstTxWarp prst="textNoShape">
              <a:avLst/>
            </a:prstTxWarp>
          </a:bodyPr>
          <a:lstStyle/>
          <a:p>
            <a:pPr defTabSz="34290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25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986E4E5-2F67-2495-967A-3F6B44C468D4}"/>
              </a:ext>
            </a:extLst>
          </p:cNvPr>
          <p:cNvSpPr txBox="1"/>
          <p:nvPr/>
        </p:nvSpPr>
        <p:spPr>
          <a:xfrm>
            <a:off x="3426394" y="3808738"/>
            <a:ext cx="1219453" cy="492346"/>
          </a:xfrm>
          <a:prstGeom prst="rect">
            <a:avLst/>
          </a:prstGeom>
          <a:solidFill>
            <a:schemeClr val="bg1"/>
          </a:solidFill>
        </p:spPr>
        <p:txBody>
          <a:bodyPr wrap="square" lIns="91392" tIns="91392" rIns="91392" bIns="91392" rtlCol="0">
            <a:spAutoFit/>
          </a:bodyPr>
          <a:lstStyle/>
          <a:p>
            <a:pPr algn="ctr" defTabSz="685692">
              <a:spcBef>
                <a:spcPts val="1100"/>
              </a:spcBef>
              <a:defRPr/>
            </a:pP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Customer Care</a:t>
            </a:r>
            <a:b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</a:b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Digital Labor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10B1F55E-5977-FE71-DA41-7970B6573B32}"/>
              </a:ext>
            </a:extLst>
          </p:cNvPr>
          <p:cNvSpPr txBox="1">
            <a:spLocks/>
          </p:cNvSpPr>
          <p:nvPr/>
        </p:nvSpPr>
        <p:spPr>
          <a:xfrm>
            <a:off x="3542165" y="2343906"/>
            <a:ext cx="989430" cy="32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/>
          <a:lstStyle>
            <a:lvl1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200" b="0" i="0" u="none" strike="noStrike" cap="none" spc="0" baseline="0">
                <a:solidFill>
                  <a:schemeClr val="tx2"/>
                </a:solidFill>
                <a:uFillTx/>
                <a:latin typeface="IBM Plex Sans ExtLt" panose="020B0303050203000203" pitchFamily="34" charset="0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algn="ctr" defTabSz="913862">
              <a:lnSpc>
                <a:spcPct val="100000"/>
              </a:lnSpc>
              <a:defRPr/>
            </a:pP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Molecular</a:t>
            </a:r>
            <a:b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</a:b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data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5C53F4EE-DBA9-7597-9B5B-6B582E9408EA}"/>
              </a:ext>
            </a:extLst>
          </p:cNvPr>
          <p:cNvSpPr txBox="1">
            <a:spLocks/>
          </p:cNvSpPr>
          <p:nvPr/>
        </p:nvSpPr>
        <p:spPr>
          <a:xfrm rot="10800000" flipV="1">
            <a:off x="4019114" y="1857444"/>
            <a:ext cx="499289" cy="17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/>
          <a:lstStyle>
            <a:lvl1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200" b="0" i="0" u="none" strike="noStrike" cap="none" spc="0" baseline="0">
                <a:solidFill>
                  <a:schemeClr val="tx2"/>
                </a:solidFill>
                <a:uFillTx/>
                <a:latin typeface="IBM Plex Sans ExtLt" panose="020B0303050203000203" pitchFamily="34" charset="0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algn="ctr" defTabSz="913862">
              <a:lnSpc>
                <a:spcPct val="100000"/>
              </a:lnSpc>
              <a:defRPr/>
            </a:pP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IT</a:t>
            </a:r>
            <a:b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</a:b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data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69E0B033-5DD5-BC2E-5FF2-3E4C4004CE09}"/>
              </a:ext>
            </a:extLst>
          </p:cNvPr>
          <p:cNvSpPr txBox="1">
            <a:spLocks/>
          </p:cNvSpPr>
          <p:nvPr/>
        </p:nvSpPr>
        <p:spPr>
          <a:xfrm flipH="1">
            <a:off x="4404163" y="1213351"/>
            <a:ext cx="723328" cy="20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/>
          <a:lstStyle>
            <a:lvl1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200" b="0" i="0" u="none" strike="noStrike" cap="none" spc="0" baseline="0">
                <a:solidFill>
                  <a:schemeClr val="tx2"/>
                </a:solidFill>
                <a:uFillTx/>
                <a:latin typeface="IBM Plex Sans ExtLt" panose="020B0303050203000203" pitchFamily="34" charset="0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algn="ctr" defTabSz="913862">
              <a:lnSpc>
                <a:spcPct val="100000"/>
              </a:lnSpc>
              <a:defRPr/>
            </a:pP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Sensor/</a:t>
            </a:r>
            <a:b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</a:b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IoT data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09E1C49F-8650-0E42-BAFA-9BC0A016FB9D}"/>
              </a:ext>
            </a:extLst>
          </p:cNvPr>
          <p:cNvSpPr txBox="1">
            <a:spLocks/>
          </p:cNvSpPr>
          <p:nvPr/>
        </p:nvSpPr>
        <p:spPr>
          <a:xfrm>
            <a:off x="5962313" y="1188897"/>
            <a:ext cx="819142" cy="255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/>
          <a:lstStyle>
            <a:lvl1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200" b="0" i="0" u="none" strike="noStrike" cap="none" spc="0" baseline="0">
                <a:solidFill>
                  <a:schemeClr val="tx2"/>
                </a:solidFill>
                <a:uFillTx/>
                <a:latin typeface="IBM Plex Sans ExtLt" panose="020B0303050203000203" pitchFamily="34" charset="0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algn="ctr" defTabSz="913862">
              <a:lnSpc>
                <a:spcPct val="100000"/>
              </a:lnSpc>
              <a:defRPr/>
            </a:pP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Business process data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5EBEC120-EDF2-CAF2-D516-15F247017409}"/>
              </a:ext>
            </a:extLst>
          </p:cNvPr>
          <p:cNvSpPr txBox="1">
            <a:spLocks/>
          </p:cNvSpPr>
          <p:nvPr/>
        </p:nvSpPr>
        <p:spPr>
          <a:xfrm>
            <a:off x="6447734" y="1829073"/>
            <a:ext cx="877524" cy="255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/>
          <a:lstStyle>
            <a:lvl1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200" b="0" i="0" u="none" strike="noStrike" cap="none" spc="0" baseline="0">
                <a:solidFill>
                  <a:schemeClr val="tx2"/>
                </a:solidFill>
                <a:uFillTx/>
                <a:latin typeface="IBM Plex Sans ExtLt" panose="020B0303050203000203" pitchFamily="34" charset="0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algn="ctr" defTabSz="913862">
              <a:lnSpc>
                <a:spcPct val="100000"/>
              </a:lnSpc>
              <a:defRPr/>
            </a:pP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Cybersecurity data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59DCE168-94EC-28DF-D5EA-CA97E9469508}"/>
              </a:ext>
            </a:extLst>
          </p:cNvPr>
          <p:cNvSpPr txBox="1">
            <a:spLocks/>
          </p:cNvSpPr>
          <p:nvPr/>
        </p:nvSpPr>
        <p:spPr>
          <a:xfrm rot="10800000" flipV="1">
            <a:off x="6626292" y="2387783"/>
            <a:ext cx="670455" cy="28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/>
          <a:lstStyle>
            <a:lvl1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200" b="0" i="0" u="none" strike="noStrike" cap="none" spc="0" baseline="0">
                <a:solidFill>
                  <a:schemeClr val="tx2"/>
                </a:solidFill>
                <a:uFillTx/>
                <a:latin typeface="IBM Plex Sans ExtLt" panose="020B0303050203000203" pitchFamily="34" charset="0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algn="ctr" defTabSz="913862">
              <a:lnSpc>
                <a:spcPct val="100000"/>
              </a:lnSpc>
              <a:defRPr/>
            </a:pP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Geospatial data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EC167EA-F54B-B620-B351-49F359597BE5}"/>
              </a:ext>
            </a:extLst>
          </p:cNvPr>
          <p:cNvSpPr/>
          <p:nvPr/>
        </p:nvSpPr>
        <p:spPr bwMode="auto">
          <a:xfrm>
            <a:off x="4585378" y="1528671"/>
            <a:ext cx="1792676" cy="179267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122850" indent="-122850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75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6AD3160-44A4-EA5B-0E68-3E40E563864C}"/>
              </a:ext>
            </a:extLst>
          </p:cNvPr>
          <p:cNvSpPr>
            <a:spLocks noChangeAspect="1"/>
          </p:cNvSpPr>
          <p:nvPr/>
        </p:nvSpPr>
        <p:spPr bwMode="auto">
          <a:xfrm>
            <a:off x="4791326" y="3001297"/>
            <a:ext cx="342855" cy="3428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122850" indent="-122850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75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07432BF-9B00-4AFA-85E2-B8048862A728}"/>
              </a:ext>
            </a:extLst>
          </p:cNvPr>
          <p:cNvSpPr>
            <a:spLocks noChangeAspect="1"/>
          </p:cNvSpPr>
          <p:nvPr/>
        </p:nvSpPr>
        <p:spPr bwMode="auto">
          <a:xfrm>
            <a:off x="4434814" y="2346108"/>
            <a:ext cx="342855" cy="3428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122850" indent="-122850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75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9DC4303-6A1F-368A-0668-AC9EE7F9F68C}"/>
              </a:ext>
            </a:extLst>
          </p:cNvPr>
          <p:cNvSpPr>
            <a:spLocks noChangeAspect="1"/>
          </p:cNvSpPr>
          <p:nvPr/>
        </p:nvSpPr>
        <p:spPr bwMode="auto">
          <a:xfrm>
            <a:off x="4574766" y="1776815"/>
            <a:ext cx="342855" cy="3428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122850" indent="-122850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75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1AE1557-BD4B-0C69-D57C-068E5ED8B16D}"/>
              </a:ext>
            </a:extLst>
          </p:cNvPr>
          <p:cNvSpPr>
            <a:spLocks noChangeAspect="1"/>
          </p:cNvSpPr>
          <p:nvPr/>
        </p:nvSpPr>
        <p:spPr bwMode="auto">
          <a:xfrm>
            <a:off x="5020890" y="1391907"/>
            <a:ext cx="342855" cy="3428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122850" indent="-122850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75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56E1A8F-8A88-3DA0-C965-27F640C119E1}"/>
              </a:ext>
            </a:extLst>
          </p:cNvPr>
          <p:cNvSpPr>
            <a:spLocks noChangeAspect="1"/>
          </p:cNvSpPr>
          <p:nvPr/>
        </p:nvSpPr>
        <p:spPr bwMode="auto">
          <a:xfrm>
            <a:off x="5579664" y="1393215"/>
            <a:ext cx="342855" cy="3428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122850" indent="-122850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75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7C4AEF-9286-6DCD-5010-826C53158A70}"/>
              </a:ext>
            </a:extLst>
          </p:cNvPr>
          <p:cNvSpPr>
            <a:spLocks noChangeAspect="1"/>
          </p:cNvSpPr>
          <p:nvPr/>
        </p:nvSpPr>
        <p:spPr bwMode="auto">
          <a:xfrm>
            <a:off x="6052776" y="1791722"/>
            <a:ext cx="342855" cy="3428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122850" indent="-122850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75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5294A4C-8AFF-4D0A-3614-D6A20BC26A51}"/>
              </a:ext>
            </a:extLst>
          </p:cNvPr>
          <p:cNvSpPr>
            <a:spLocks noChangeAspect="1"/>
          </p:cNvSpPr>
          <p:nvPr/>
        </p:nvSpPr>
        <p:spPr bwMode="auto">
          <a:xfrm>
            <a:off x="6195429" y="2343906"/>
            <a:ext cx="342855" cy="3428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122850" indent="-122850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75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2D587DE2-345F-4FA5-3034-18AA4CCB88BB}"/>
              </a:ext>
            </a:extLst>
          </p:cNvPr>
          <p:cNvSpPr txBox="1">
            <a:spLocks/>
          </p:cNvSpPr>
          <p:nvPr/>
        </p:nvSpPr>
        <p:spPr>
          <a:xfrm>
            <a:off x="4278152" y="3393615"/>
            <a:ext cx="588374" cy="19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/>
          <a:lstStyle>
            <a:lvl1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200" b="0" i="0" u="none" strike="noStrike" cap="none" spc="0" baseline="0">
                <a:solidFill>
                  <a:schemeClr val="tx2"/>
                </a:solidFill>
                <a:uFillTx/>
                <a:latin typeface="IBM Plex Sans ExtLt" panose="020B0303050203000203" pitchFamily="34" charset="0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algn="ctr" defTabSz="913862">
              <a:lnSpc>
                <a:spcPct val="100000"/>
              </a:lnSpc>
              <a:defRPr/>
            </a:pP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Natural language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6CCCA0-13CF-6121-E9A6-4931F975B1BA}"/>
              </a:ext>
            </a:extLst>
          </p:cNvPr>
          <p:cNvSpPr txBox="1"/>
          <p:nvPr/>
        </p:nvSpPr>
        <p:spPr>
          <a:xfrm>
            <a:off x="4957136" y="2258831"/>
            <a:ext cx="1058338" cy="454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914400">
              <a:buSzPct val="100000"/>
            </a:pPr>
            <a:r>
              <a:rPr lang="en-US" kern="0" dirty="0">
                <a:solidFill>
                  <a:srgbClr val="000000"/>
                </a:solidFill>
                <a:latin typeface="IBM Plex Sans Light"/>
                <a:cs typeface="Helvetica"/>
              </a:rPr>
              <a:t>Foundation</a:t>
            </a:r>
            <a:br>
              <a:rPr lang="en-US" kern="0" dirty="0">
                <a:solidFill>
                  <a:srgbClr val="000000"/>
                </a:solidFill>
                <a:latin typeface="IBM Plex Sans Light"/>
                <a:cs typeface="Helvetica"/>
              </a:rPr>
            </a:br>
            <a:r>
              <a:rPr lang="en-US" kern="0" dirty="0">
                <a:solidFill>
                  <a:srgbClr val="000000"/>
                </a:solidFill>
                <a:latin typeface="IBM Plex Sans Light"/>
                <a:cs typeface="Helvetica"/>
              </a:rPr>
              <a:t>models</a:t>
            </a:r>
          </a:p>
          <a:p>
            <a:pPr algn="ctr" defTabSz="914400">
              <a:buSzPct val="100000"/>
            </a:pPr>
            <a:endParaRPr lang="en-US" dirty="0">
              <a:solidFill>
                <a:srgbClr val="000000"/>
              </a:solidFill>
              <a:latin typeface="IBM Plex Sans Light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271F132-50B4-5D97-3C4F-1203CB2934FB}"/>
              </a:ext>
            </a:extLst>
          </p:cNvPr>
          <p:cNvSpPr txBox="1"/>
          <p:nvPr/>
        </p:nvSpPr>
        <p:spPr>
          <a:xfrm>
            <a:off x="2782152" y="1706861"/>
            <a:ext cx="1193661" cy="492346"/>
          </a:xfrm>
          <a:prstGeom prst="rect">
            <a:avLst/>
          </a:prstGeom>
          <a:solidFill>
            <a:schemeClr val="bg1"/>
          </a:solidFill>
        </p:spPr>
        <p:txBody>
          <a:bodyPr wrap="square" lIns="91392" tIns="91392" rIns="91392" bIns="91392" rtlCol="0">
            <a:spAutoFit/>
          </a:bodyPr>
          <a:lstStyle/>
          <a:p>
            <a:pPr algn="ctr" defTabSz="685692">
              <a:spcBef>
                <a:spcPts val="1100"/>
              </a:spcBef>
              <a:defRPr/>
            </a:pP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IT Ops &amp; </a:t>
            </a:r>
            <a:b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</a:b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IT Automation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04429A-2028-E56D-2A37-A7E43FA72707}"/>
              </a:ext>
            </a:extLst>
          </p:cNvPr>
          <p:cNvSpPr txBox="1"/>
          <p:nvPr/>
        </p:nvSpPr>
        <p:spPr>
          <a:xfrm>
            <a:off x="3348224" y="932954"/>
            <a:ext cx="1054800" cy="492346"/>
          </a:xfrm>
          <a:prstGeom prst="rect">
            <a:avLst/>
          </a:prstGeom>
          <a:solidFill>
            <a:schemeClr val="bg1"/>
          </a:solidFill>
        </p:spPr>
        <p:txBody>
          <a:bodyPr wrap="square" lIns="91392" tIns="91392" rIns="91392" bIns="91392" rtlCol="0">
            <a:spAutoFit/>
          </a:bodyPr>
          <a:lstStyle/>
          <a:p>
            <a:pPr algn="ctr" defTabSz="685692">
              <a:spcBef>
                <a:spcPts val="1100"/>
              </a:spcBef>
              <a:defRPr/>
            </a:pP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Physical Asset</a:t>
            </a:r>
            <a:b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</a:b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Management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115559-173B-1D25-AA34-31A2D609DAA2}"/>
              </a:ext>
            </a:extLst>
          </p:cNvPr>
          <p:cNvSpPr txBox="1"/>
          <p:nvPr/>
        </p:nvSpPr>
        <p:spPr>
          <a:xfrm>
            <a:off x="6906809" y="919848"/>
            <a:ext cx="988291" cy="492346"/>
          </a:xfrm>
          <a:prstGeom prst="rect">
            <a:avLst/>
          </a:prstGeom>
          <a:solidFill>
            <a:schemeClr val="bg1"/>
          </a:solidFill>
        </p:spPr>
        <p:txBody>
          <a:bodyPr wrap="square" lIns="91392" tIns="91392" rIns="91392" bIns="91392" rtlCol="0">
            <a:spAutoFit/>
          </a:bodyPr>
          <a:lstStyle/>
          <a:p>
            <a:pPr algn="ctr" defTabSz="685692">
              <a:spcBef>
                <a:spcPts val="1100"/>
              </a:spcBef>
              <a:defRPr/>
            </a:pP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Business Automation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79FEF7-F2DD-8B18-8BC0-7AC14ACEF893}"/>
              </a:ext>
            </a:extLst>
          </p:cNvPr>
          <p:cNvSpPr txBox="1"/>
          <p:nvPr/>
        </p:nvSpPr>
        <p:spPr>
          <a:xfrm>
            <a:off x="7325258" y="1712147"/>
            <a:ext cx="1193661" cy="492346"/>
          </a:xfrm>
          <a:prstGeom prst="rect">
            <a:avLst/>
          </a:prstGeom>
          <a:solidFill>
            <a:schemeClr val="bg1"/>
          </a:solidFill>
        </p:spPr>
        <p:txBody>
          <a:bodyPr wrap="square" lIns="91392" tIns="91392" rIns="91392" bIns="91392" rtlCol="0">
            <a:spAutoFit/>
          </a:bodyPr>
          <a:lstStyle/>
          <a:p>
            <a:pPr algn="ctr" defTabSz="685692">
              <a:spcBef>
                <a:spcPts val="1100"/>
              </a:spcBef>
              <a:defRPr/>
            </a:pP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Threat Management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9904CA3-F200-8AA3-AC8F-0810D7CA2594}"/>
              </a:ext>
            </a:extLst>
          </p:cNvPr>
          <p:cNvSpPr txBox="1"/>
          <p:nvPr/>
        </p:nvSpPr>
        <p:spPr>
          <a:xfrm>
            <a:off x="7430212" y="2345403"/>
            <a:ext cx="1101294" cy="338457"/>
          </a:xfrm>
          <a:prstGeom prst="rect">
            <a:avLst/>
          </a:prstGeom>
          <a:solidFill>
            <a:schemeClr val="bg1"/>
          </a:solidFill>
        </p:spPr>
        <p:txBody>
          <a:bodyPr wrap="square" lIns="91392" tIns="91392" rIns="91392" bIns="91392" rtlCol="0">
            <a:spAutoFit/>
          </a:bodyPr>
          <a:lstStyle/>
          <a:p>
            <a:pPr algn="ctr" defTabSz="685692">
              <a:spcBef>
                <a:spcPts val="1100"/>
              </a:spcBef>
              <a:defRPr/>
            </a:pP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Sustainability</a:t>
            </a:r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88494138-378E-AC4E-CEC0-E045EE65D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3557" y="1866502"/>
            <a:ext cx="221293" cy="221293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711607F0-9AB1-9994-8FB9-FEFD73ED6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1099" y="3057173"/>
            <a:ext cx="222856" cy="222856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A183F2A4-3E44-187A-6921-FC15603D8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7969" y="2404011"/>
            <a:ext cx="222856" cy="222856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6FED6EFB-0CB3-AAC2-67C2-2EC06DF6B6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6420" y="1836815"/>
            <a:ext cx="222856" cy="222856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74FA817A-0CCE-B6C9-6AAE-C643FBB0F8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8390" y="1451907"/>
            <a:ext cx="222856" cy="222856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A80BEC2C-AE3F-8566-4303-D41FDE28DC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7215" y="2402711"/>
            <a:ext cx="222856" cy="222856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2723BA22-877D-B1B5-BAAD-3CCF037695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42363" y="1451907"/>
            <a:ext cx="222856" cy="222856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B41B8375-E487-F438-7129-71B8BEC6014E}"/>
              </a:ext>
            </a:extLst>
          </p:cNvPr>
          <p:cNvSpPr>
            <a:spLocks noChangeAspect="1"/>
          </p:cNvSpPr>
          <p:nvPr/>
        </p:nvSpPr>
        <p:spPr bwMode="auto">
          <a:xfrm>
            <a:off x="5753791" y="3008742"/>
            <a:ext cx="342855" cy="3428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6" tIns="34286" rIns="34286" bIns="34286" numCol="1" rtlCol="0" anchor="t" anchorCtr="0" compatLnSpc="1">
            <a:prstTxWarp prst="textNoShape">
              <a:avLst/>
            </a:prstTxWarp>
          </a:bodyPr>
          <a:lstStyle/>
          <a:p>
            <a:pPr marL="122850" indent="-122850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75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5B256499-BF12-ECF9-72C1-D34EFDEE99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13791" y="3066398"/>
            <a:ext cx="222856" cy="222856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99C74C9D-C0C8-8BF7-55ED-9502CFE46EE7}"/>
              </a:ext>
            </a:extLst>
          </p:cNvPr>
          <p:cNvSpPr txBox="1">
            <a:spLocks/>
          </p:cNvSpPr>
          <p:nvPr/>
        </p:nvSpPr>
        <p:spPr>
          <a:xfrm>
            <a:off x="5955736" y="3384758"/>
            <a:ext cx="527633" cy="182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/>
          <a:lstStyle>
            <a:lvl1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200" b="0" i="0" u="none" strike="noStrike" cap="none" spc="0" baseline="0">
                <a:solidFill>
                  <a:schemeClr val="tx2"/>
                </a:solidFill>
                <a:uFillTx/>
                <a:latin typeface="IBM Plex Sans ExtLt" panose="020B0303050203000203" pitchFamily="34" charset="0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algn="ctr" defTabSz="913862">
              <a:lnSpc>
                <a:spcPct val="100000"/>
              </a:lnSpc>
              <a:defRPr/>
            </a:pPr>
            <a:r>
              <a:rPr lang="en-US" sz="1050" kern="0" dirty="0">
                <a:solidFill>
                  <a:srgbClr val="161616"/>
                </a:solidFill>
                <a:latin typeface="IBM Plex Sans Light"/>
                <a:cs typeface="Helvetica"/>
              </a:rPr>
              <a:t>Code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30C56CD-5F8B-2D68-77C8-3DF14ADB5CAA}"/>
              </a:ext>
            </a:extLst>
          </p:cNvPr>
          <p:cNvSpPr txBox="1"/>
          <p:nvPr/>
        </p:nvSpPr>
        <p:spPr>
          <a:xfrm>
            <a:off x="6394742" y="3655523"/>
            <a:ext cx="1193661" cy="646234"/>
          </a:xfrm>
          <a:prstGeom prst="rect">
            <a:avLst/>
          </a:prstGeom>
          <a:solidFill>
            <a:schemeClr val="bg1"/>
          </a:solidFill>
        </p:spPr>
        <p:txBody>
          <a:bodyPr wrap="square" lIns="91392" tIns="91392" rIns="91392" bIns="91392" rtlCol="0">
            <a:spAutoFit/>
          </a:bodyPr>
          <a:lstStyle/>
          <a:p>
            <a:pPr algn="ctr" defTabSz="685692">
              <a:spcBef>
                <a:spcPts val="1100"/>
              </a:spcBef>
              <a:defRPr/>
            </a:pP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App Modernization</a:t>
            </a:r>
            <a:b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</a:br>
            <a:r>
              <a:rPr lang="en-US" sz="1000" b="1" dirty="0">
                <a:solidFill>
                  <a:srgbClr val="0F62FE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IT Automation</a:t>
            </a:r>
          </a:p>
        </p:txBody>
      </p:sp>
      <p:sp>
        <p:nvSpPr>
          <p:cNvPr id="142" name="Title 2">
            <a:extLst>
              <a:ext uri="{FF2B5EF4-FFF2-40B4-BE49-F238E27FC236}">
                <a16:creationId xmlns:a16="http://schemas.microsoft.com/office/drawing/2014/main" id="{7D25AEDE-9963-1CC0-5F0A-BB29AF248088}"/>
              </a:ext>
            </a:extLst>
          </p:cNvPr>
          <p:cNvSpPr txBox="1">
            <a:spLocks/>
          </p:cNvSpPr>
          <p:nvPr/>
        </p:nvSpPr>
        <p:spPr>
          <a:xfrm>
            <a:off x="216568" y="1268742"/>
            <a:ext cx="1854156" cy="2063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121897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0" marR="0" indent="0" algn="l" defTabSz="12189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12189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12189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12189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181250" algn="l" defTabSz="12189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362501" algn="l" defTabSz="12189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543751" algn="l" defTabSz="12189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725002" algn="l" defTabSz="121897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defTabSz="685754">
              <a:defRPr/>
            </a:pPr>
            <a:r>
              <a:rPr lang="en-US" sz="1650" dirty="0">
                <a:solidFill>
                  <a:srgbClr val="000000"/>
                </a:solidFill>
                <a:latin typeface="IBM Plex Sans Light"/>
              </a:rPr>
              <a:t>Opportunity to unlock business advantage with foundation </a:t>
            </a:r>
            <a:br>
              <a:rPr lang="en-US" sz="1650" dirty="0">
                <a:solidFill>
                  <a:srgbClr val="000000"/>
                </a:solidFill>
                <a:latin typeface="IBM Plex Sans Light"/>
              </a:rPr>
            </a:br>
            <a:r>
              <a:rPr lang="en-US" sz="1650" dirty="0">
                <a:solidFill>
                  <a:srgbClr val="000000"/>
                </a:solidFill>
                <a:latin typeface="IBM Plex Sans Light"/>
              </a:rPr>
              <a:t>models trained </a:t>
            </a:r>
            <a:br>
              <a:rPr lang="en-US" sz="1650" dirty="0">
                <a:solidFill>
                  <a:srgbClr val="000000"/>
                </a:solidFill>
                <a:latin typeface="IBM Plex Sans Light"/>
              </a:rPr>
            </a:br>
            <a:r>
              <a:rPr lang="en-US" sz="1650" dirty="0">
                <a:solidFill>
                  <a:srgbClr val="000000"/>
                </a:solidFill>
                <a:latin typeface="IBM Plex Sans Light"/>
              </a:rPr>
              <a:t>across the breadth </a:t>
            </a:r>
            <a:br>
              <a:rPr lang="en-US" sz="1650" dirty="0">
                <a:solidFill>
                  <a:srgbClr val="000000"/>
                </a:solidFill>
                <a:latin typeface="IBM Plex Sans Light"/>
              </a:rPr>
            </a:br>
            <a:r>
              <a:rPr lang="en-US" sz="1650" dirty="0">
                <a:solidFill>
                  <a:srgbClr val="000000"/>
                </a:solidFill>
                <a:latin typeface="IBM Plex Sans Light"/>
              </a:rPr>
              <a:t>of enterprise data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9DC0C795-B262-8FD6-EB2E-BC35232D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217001"/>
            <a:ext cx="3796746" cy="361814"/>
          </a:xfrm>
        </p:spPr>
        <p:txBody>
          <a:bodyPr/>
          <a:lstStyle/>
          <a:p>
            <a:r>
              <a:rPr lang="en-US" sz="1050" b="1" dirty="0">
                <a:latin typeface="+mj-lt"/>
              </a:rPr>
              <a:t>The impact of generative AI </a:t>
            </a:r>
            <a:r>
              <a:rPr lang="en-US" sz="1050" dirty="0">
                <a:latin typeface="+mj-lt"/>
              </a:rPr>
              <a:t>| </a:t>
            </a:r>
            <a:br>
              <a:rPr lang="en-US" sz="1050" dirty="0">
                <a:latin typeface="+mj-lt"/>
              </a:rPr>
            </a:br>
            <a:r>
              <a:rPr lang="en-US" sz="1050" dirty="0">
                <a:latin typeface="+mj-lt"/>
              </a:rPr>
              <a:t>The opportunity</a:t>
            </a:r>
            <a:br>
              <a:rPr lang="en-US" sz="1050" b="1" dirty="0">
                <a:latin typeface="+mj-lt"/>
              </a:rPr>
            </a:br>
            <a:br>
              <a:rPr lang="en-US" sz="1050" dirty="0">
                <a:latin typeface="+mj-lt"/>
              </a:rPr>
            </a:br>
            <a:br>
              <a:rPr lang="en-US" sz="1050" dirty="0">
                <a:latin typeface="+mn-lt"/>
              </a:rPr>
            </a:b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907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02CD014-E353-EC51-1BFF-F51C4C9E90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786" y="1526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02CD014-E353-EC51-1BFF-F51C4C9E90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6" y="1526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EA05A8A-AA4D-C4E1-C775-36B0162D152F}"/>
              </a:ext>
            </a:extLst>
          </p:cNvPr>
          <p:cNvSpPr/>
          <p:nvPr/>
        </p:nvSpPr>
        <p:spPr bwMode="auto">
          <a:xfrm>
            <a:off x="4572893" y="1526"/>
            <a:ext cx="4571107" cy="5142830"/>
          </a:xfrm>
          <a:prstGeom prst="rect">
            <a:avLst/>
          </a:prstGeom>
          <a:solidFill>
            <a:srgbClr val="E5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4281" tIns="34281" rIns="34281" bIns="34281" numCol="1" rtlCol="0" anchor="t" anchorCtr="0" compatLnSpc="1">
            <a:prstTxWarp prst="textNoShape">
              <a:avLst/>
            </a:prstTxWarp>
          </a:bodyPr>
          <a:lstStyle/>
          <a:p>
            <a:pPr defTabSz="3428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25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7B2D2-57C0-D7D2-6061-B22D6891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32" y="923054"/>
            <a:ext cx="4139860" cy="620150"/>
          </a:xfrm>
        </p:spPr>
        <p:txBody>
          <a:bodyPr vert="horz" lIns="0" tIns="0" rIns="0" bIns="0" anchor="t"/>
          <a:lstStyle/>
          <a:p>
            <a:pPr defTabSz="457114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However, the following barriers prevent organizations from benefiting from AI</a:t>
            </a:r>
            <a:br>
              <a:rPr lang="en-US" sz="1800" dirty="0">
                <a:solidFill>
                  <a:schemeClr val="accent1"/>
                </a:solidFill>
                <a:latin typeface="+mj-lt"/>
              </a:rPr>
            </a:br>
            <a:br>
              <a:rPr lang="en-US" sz="3224" kern="1200" dirty="0">
                <a:solidFill>
                  <a:srgbClr val="262626"/>
                </a:solidFill>
                <a:latin typeface="IBM Plex Sans" panose="020B0503050203000203" pitchFamily="34" charset="0"/>
              </a:rPr>
            </a:br>
            <a:endParaRPr lang="en-US" sz="3224" kern="1200" dirty="0">
              <a:solidFill>
                <a:srgbClr val="262626"/>
              </a:solidFill>
              <a:latin typeface="IBM Plex Sans" panose="020B050305020300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D4B5F6-1C51-4EF3-1881-1561F75D9459}"/>
              </a:ext>
            </a:extLst>
          </p:cNvPr>
          <p:cNvSpPr txBox="1">
            <a:spLocks/>
          </p:cNvSpPr>
          <p:nvPr/>
        </p:nvSpPr>
        <p:spPr>
          <a:xfrm>
            <a:off x="5583685" y="923054"/>
            <a:ext cx="3339242" cy="4109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0" tIns="0" rIns="0" bIns="0" anchor="t"/>
          <a:lstStyle>
            <a:lvl1pPr marL="0" marR="0" indent="0" algn="l" defTabSz="2438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200" b="0" i="0" u="none" strike="noStrike" cap="none" spc="0" baseline="0">
                <a:solidFill>
                  <a:schemeClr val="tx2"/>
                </a:solidFill>
                <a:uFillTx/>
                <a:latin typeface="IBM Plex Sans Light" panose="020B0403050203000203" pitchFamily="34" charset="0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defTabSz="457114">
              <a:lnSpc>
                <a:spcPct val="90000"/>
              </a:lnSpc>
              <a:defRPr/>
            </a:pPr>
            <a:r>
              <a:rPr lang="en-US" sz="1650" kern="0" dirty="0">
                <a:solidFill>
                  <a:srgbClr val="000000"/>
                </a:solidFill>
                <a:latin typeface="IBM Plex Sans Light"/>
              </a:rPr>
              <a:t>Integration and scaling challenges</a:t>
            </a:r>
          </a:p>
          <a:p>
            <a:pPr defTabSz="457114">
              <a:lnSpc>
                <a:spcPct val="90000"/>
              </a:lnSpc>
              <a:defRPr/>
            </a:pPr>
            <a:endParaRPr lang="en-US" sz="1650" kern="0" dirty="0">
              <a:solidFill>
                <a:srgbClr val="000000"/>
              </a:solidFill>
              <a:latin typeface="IBM Plex Sans Light"/>
            </a:endParaRPr>
          </a:p>
          <a:p>
            <a:pPr defTabSz="457114">
              <a:lnSpc>
                <a:spcPct val="90000"/>
              </a:lnSpc>
              <a:defRPr/>
            </a:pPr>
            <a:endParaRPr lang="en-US" sz="1650" kern="0" dirty="0">
              <a:solidFill>
                <a:srgbClr val="000000"/>
              </a:solidFill>
              <a:latin typeface="IBM Plex Sans Light"/>
            </a:endParaRPr>
          </a:p>
          <a:p>
            <a:pPr defTabSz="457114">
              <a:lnSpc>
                <a:spcPct val="90000"/>
              </a:lnSpc>
              <a:defRPr/>
            </a:pPr>
            <a:r>
              <a:rPr lang="en-US" sz="1650" kern="0" dirty="0">
                <a:solidFill>
                  <a:srgbClr val="000000"/>
                </a:solidFill>
                <a:latin typeface="IBM Plex Sans Light"/>
              </a:rPr>
              <a:t>AI governance</a:t>
            </a:r>
          </a:p>
          <a:p>
            <a:pPr defTabSz="457114">
              <a:lnSpc>
                <a:spcPct val="90000"/>
              </a:lnSpc>
              <a:defRPr/>
            </a:pPr>
            <a:endParaRPr lang="en-US" sz="1650" kern="0" dirty="0">
              <a:solidFill>
                <a:srgbClr val="000000"/>
              </a:solidFill>
              <a:latin typeface="IBM Plex Sans Light"/>
            </a:endParaRPr>
          </a:p>
          <a:p>
            <a:pPr defTabSz="457114">
              <a:lnSpc>
                <a:spcPct val="90000"/>
              </a:lnSpc>
              <a:defRPr/>
            </a:pPr>
            <a:endParaRPr lang="en-US" sz="1650" kern="0" dirty="0">
              <a:solidFill>
                <a:srgbClr val="000000"/>
              </a:solidFill>
              <a:latin typeface="IBM Plex Sans Light"/>
            </a:endParaRPr>
          </a:p>
          <a:p>
            <a:pPr defTabSz="457114">
              <a:lnSpc>
                <a:spcPct val="90000"/>
              </a:lnSpc>
              <a:defRPr/>
            </a:pPr>
            <a:r>
              <a:rPr lang="en-US" sz="1650" kern="0" dirty="0">
                <a:solidFill>
                  <a:srgbClr val="000000"/>
                </a:solidFill>
                <a:latin typeface="IBM Plex Sans Light"/>
              </a:rPr>
              <a:t>Data complexity</a:t>
            </a:r>
          </a:p>
          <a:p>
            <a:pPr defTabSz="457114">
              <a:lnSpc>
                <a:spcPct val="90000"/>
              </a:lnSpc>
              <a:defRPr/>
            </a:pPr>
            <a:endParaRPr lang="en-US" sz="1650" kern="0" dirty="0">
              <a:solidFill>
                <a:srgbClr val="000000"/>
              </a:solidFill>
              <a:latin typeface="IBM Plex Sans Light"/>
            </a:endParaRPr>
          </a:p>
          <a:p>
            <a:pPr defTabSz="457114">
              <a:lnSpc>
                <a:spcPct val="90000"/>
              </a:lnSpc>
              <a:defRPr/>
            </a:pPr>
            <a:endParaRPr lang="en-US" sz="1650" kern="0" dirty="0">
              <a:solidFill>
                <a:srgbClr val="000000"/>
              </a:solidFill>
              <a:latin typeface="IBM Plex Sans Light"/>
            </a:endParaRPr>
          </a:p>
          <a:p>
            <a:pPr defTabSz="457114">
              <a:lnSpc>
                <a:spcPct val="90000"/>
              </a:lnSpc>
              <a:defRPr/>
            </a:pPr>
            <a:r>
              <a:rPr lang="en-US" sz="1650" kern="0" dirty="0">
                <a:solidFill>
                  <a:srgbClr val="000000"/>
                </a:solidFill>
                <a:latin typeface="IBM Plex Sans Light"/>
              </a:rPr>
              <a:t>High price</a:t>
            </a:r>
          </a:p>
          <a:p>
            <a:pPr defTabSz="457114">
              <a:lnSpc>
                <a:spcPct val="90000"/>
              </a:lnSpc>
              <a:defRPr/>
            </a:pPr>
            <a:endParaRPr lang="en-US" sz="1650" kern="0" dirty="0">
              <a:solidFill>
                <a:srgbClr val="000000"/>
              </a:solidFill>
              <a:latin typeface="IBM Plex Sans Light"/>
            </a:endParaRPr>
          </a:p>
          <a:p>
            <a:pPr defTabSz="457114">
              <a:lnSpc>
                <a:spcPct val="90000"/>
              </a:lnSpc>
              <a:defRPr/>
            </a:pPr>
            <a:endParaRPr lang="en-US" sz="1650" kern="0" dirty="0">
              <a:solidFill>
                <a:srgbClr val="000000"/>
              </a:solidFill>
              <a:latin typeface="IBM Plex Sans Light"/>
            </a:endParaRPr>
          </a:p>
          <a:p>
            <a:pPr defTabSz="457114">
              <a:lnSpc>
                <a:spcPct val="90000"/>
              </a:lnSpc>
              <a:defRPr/>
            </a:pPr>
            <a:r>
              <a:rPr lang="en-US" sz="1650" kern="0" dirty="0">
                <a:solidFill>
                  <a:srgbClr val="000000"/>
                </a:solidFill>
                <a:latin typeface="IBM Plex Sans Light"/>
              </a:rPr>
              <a:t>Limited skill and expertise</a:t>
            </a:r>
          </a:p>
          <a:p>
            <a:pPr defTabSz="457114">
              <a:lnSpc>
                <a:spcPct val="90000"/>
              </a:lnSpc>
              <a:defRPr/>
            </a:pPr>
            <a:endParaRPr lang="en-US" sz="1650" kern="0" dirty="0">
              <a:solidFill>
                <a:srgbClr val="000000"/>
              </a:solidFill>
              <a:latin typeface="IBM Plex Sans Light"/>
            </a:endParaRPr>
          </a:p>
          <a:p>
            <a:pPr defTabSz="457114">
              <a:lnSpc>
                <a:spcPct val="90000"/>
              </a:lnSpc>
              <a:defRPr/>
            </a:pPr>
            <a:endParaRPr lang="en-US" sz="1650" kern="0" dirty="0">
              <a:solidFill>
                <a:srgbClr val="000000"/>
              </a:solidFill>
              <a:latin typeface="IBM Plex Sans Light"/>
            </a:endParaRPr>
          </a:p>
          <a:p>
            <a:pPr defTabSz="457114">
              <a:lnSpc>
                <a:spcPct val="90000"/>
              </a:lnSpc>
              <a:defRPr/>
            </a:pPr>
            <a:r>
              <a:rPr lang="en-US" sz="1650" kern="0" dirty="0">
                <a:solidFill>
                  <a:srgbClr val="000000"/>
                </a:solidFill>
                <a:latin typeface="IBM Plex Sans Light"/>
              </a:rPr>
              <a:t>Lack of AI model development tools</a:t>
            </a:r>
            <a:br>
              <a:rPr lang="en-US" sz="1650" kern="0" dirty="0">
                <a:solidFill>
                  <a:srgbClr val="000000"/>
                </a:solidFill>
                <a:latin typeface="IBM Plex Sans Light"/>
              </a:rPr>
            </a:br>
            <a:br>
              <a:rPr lang="en-US" sz="1650" kern="0" dirty="0">
                <a:solidFill>
                  <a:srgbClr val="0F62FE"/>
                </a:solidFill>
                <a:latin typeface="IBM Plex Sans Light"/>
              </a:rPr>
            </a:br>
            <a:br>
              <a:rPr lang="en-US" sz="1650" dirty="0">
                <a:solidFill>
                  <a:srgbClr val="262626"/>
                </a:solidFill>
                <a:latin typeface="IBM Plex Sans Light"/>
              </a:rPr>
            </a:br>
            <a:endParaRPr lang="en-US" sz="1650" dirty="0">
              <a:solidFill>
                <a:srgbClr val="262626"/>
              </a:solidFill>
              <a:latin typeface="IBM Plex Sans Ligh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C586918-B4B3-1C5C-71BE-826FD13D7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2981" y="3564429"/>
            <a:ext cx="458755" cy="455997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AC3C1D67-E27D-8E1A-CED8-297EFD85A65A}"/>
              </a:ext>
            </a:extLst>
          </p:cNvPr>
          <p:cNvSpPr txBox="1">
            <a:spLocks/>
          </p:cNvSpPr>
          <p:nvPr/>
        </p:nvSpPr>
        <p:spPr>
          <a:xfrm>
            <a:off x="215999" y="225571"/>
            <a:ext cx="2250655" cy="33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2438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200" b="0" i="0" u="none" strike="noStrike" cap="none" spc="0" baseline="0">
                <a:solidFill>
                  <a:schemeClr val="tx2"/>
                </a:solidFill>
                <a:uFillTx/>
                <a:latin typeface="IBM Plex Sans Light" panose="020B0403050203000203" pitchFamily="34" charset="0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defTabSz="914400"/>
            <a:r>
              <a:rPr lang="en-US" sz="1050" b="1" kern="0" dirty="0">
                <a:solidFill>
                  <a:srgbClr val="000000"/>
                </a:solidFill>
                <a:latin typeface="IBM Plex Sans Light"/>
              </a:rPr>
              <a:t>The impact of generative AI </a:t>
            </a:r>
            <a:r>
              <a:rPr lang="en-US" sz="1050" kern="0" dirty="0">
                <a:solidFill>
                  <a:srgbClr val="000000"/>
                </a:solidFill>
                <a:latin typeface="IBM Plex Sans Light"/>
              </a:rPr>
              <a:t>|</a:t>
            </a:r>
            <a:r>
              <a:rPr lang="en-US" sz="1050" b="1" kern="0" dirty="0">
                <a:solidFill>
                  <a:srgbClr val="000000"/>
                </a:solidFill>
                <a:latin typeface="IBM Plex Sans Light"/>
              </a:rPr>
              <a:t> </a:t>
            </a:r>
            <a:br>
              <a:rPr lang="en-US" sz="1050" b="1" kern="0" dirty="0">
                <a:solidFill>
                  <a:srgbClr val="000000"/>
                </a:solidFill>
                <a:latin typeface="IBM Plex Sans Light"/>
              </a:rPr>
            </a:br>
            <a:r>
              <a:rPr lang="en-US" sz="1050" kern="0" dirty="0">
                <a:solidFill>
                  <a:srgbClr val="000000"/>
                </a:solidFill>
                <a:latin typeface="IBM Plex Sans Light"/>
              </a:rPr>
              <a:t>The opportunity</a:t>
            </a:r>
            <a:br>
              <a:rPr lang="en-US" sz="1050" kern="0" dirty="0">
                <a:solidFill>
                  <a:srgbClr val="000000"/>
                </a:solidFill>
                <a:latin typeface="IBM Plex Sans Light"/>
              </a:rPr>
            </a:br>
            <a:endParaRPr lang="en-US" sz="1050" kern="0" dirty="0">
              <a:solidFill>
                <a:srgbClr val="000000"/>
              </a:solidFill>
              <a:latin typeface="IBM Plex Sans Ligh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A33C874-8A05-0F6E-2112-D4EACF33D9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7822" y="798044"/>
            <a:ext cx="435127" cy="43508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1EFC48D-A6C8-DF2C-CE28-A4DB874B2B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8087" y="1468215"/>
            <a:ext cx="464862" cy="47017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458F82-E0DF-0D6A-973B-4A6EF9CB3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13029" y="2193448"/>
            <a:ext cx="420087" cy="40501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D29489F-B296-21A3-6C8C-2D3ACE18A1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85461" y="2864946"/>
            <a:ext cx="430114" cy="43508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3F7707E-92EB-5E7F-862F-D267D8365D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46312" y="4284908"/>
            <a:ext cx="432092" cy="4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804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9233158-2269-BE52-3A1C-C52ECE3BAD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6" y="4902195"/>
            <a:ext cx="4114735" cy="166687"/>
          </a:xfrm>
        </p:spPr>
        <p:txBody>
          <a:bodyPr/>
          <a:lstStyle/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IBM Cloud/ © 2024 IBM Corporation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5022-D263-F405-584D-0147ACB91690}"/>
              </a:ext>
            </a:extLst>
          </p:cNvPr>
          <p:cNvSpPr/>
          <p:nvPr/>
        </p:nvSpPr>
        <p:spPr>
          <a:xfrm>
            <a:off x="696825" y="911620"/>
            <a:ext cx="2116628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sz="1400" b="1" dirty="0">
                <a:latin typeface="IBM Plex Sans Light" panose="020B0403050203000203" pitchFamily="34" charset="0"/>
              </a:rPr>
              <a:t>Technology Stack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EE39D0-FB0F-A9A6-40F6-E01486006FAC}"/>
              </a:ext>
            </a:extLst>
          </p:cNvPr>
          <p:cNvGrpSpPr/>
          <p:nvPr/>
        </p:nvGrpSpPr>
        <p:grpSpPr>
          <a:xfrm>
            <a:off x="421126" y="1452363"/>
            <a:ext cx="2733891" cy="2568305"/>
            <a:chOff x="421126" y="1452363"/>
            <a:chExt cx="2733891" cy="25683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71212D-5606-B39E-AD37-EB7B1EFC4462}"/>
                </a:ext>
              </a:extLst>
            </p:cNvPr>
            <p:cNvSpPr/>
            <p:nvPr/>
          </p:nvSpPr>
          <p:spPr>
            <a:xfrm>
              <a:off x="434978" y="2100374"/>
              <a:ext cx="2720039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hangingPunct="0"/>
              <a:r>
                <a:rPr lang="en-US" sz="1100" b="1" dirty="0">
                  <a:solidFill>
                    <a:schemeClr val="bg1"/>
                  </a:solidFill>
                  <a:latin typeface="IBM Plex Sans Light" panose="020B0403050203000203" pitchFamily="34" charset="0"/>
                  <a:sym typeface="IBM Plex Sans"/>
                </a:rPr>
                <a:t>AI</a:t>
              </a:r>
            </a:p>
            <a:p>
              <a:pPr algn="ctr" hangingPunct="0"/>
              <a:r>
                <a:rPr lang="en-US" sz="900" dirty="0">
                  <a:solidFill>
                    <a:schemeClr val="bg1"/>
                  </a:solidFill>
                  <a:latin typeface="IBM Plex Sans Light" panose="020B0403050203000203" pitchFamily="34" charset="0"/>
                  <a:sym typeface="IBM Plex Sans"/>
                </a:rPr>
                <a:t>Models, Training, Inferencing, Prompt, ML, etc.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F36C53-5ED2-22FB-DE7E-448DF9556EE5}"/>
                </a:ext>
              </a:extLst>
            </p:cNvPr>
            <p:cNvSpPr/>
            <p:nvPr/>
          </p:nvSpPr>
          <p:spPr>
            <a:xfrm>
              <a:off x="421126" y="2784001"/>
              <a:ext cx="2733891" cy="5232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hangingPunct="0"/>
              <a:r>
                <a:rPr lang="en-US" sz="1100" b="1" dirty="0">
                  <a:solidFill>
                    <a:schemeClr val="bg1"/>
                  </a:solidFill>
                  <a:latin typeface="IBM Plex Sans Light" panose="020B0403050203000203" pitchFamily="34" charset="0"/>
                  <a:sym typeface="IBM Plex Sans"/>
                </a:rPr>
                <a:t>Data</a:t>
              </a:r>
              <a:br>
                <a:rPr lang="en-US" sz="1100" dirty="0">
                  <a:solidFill>
                    <a:schemeClr val="bg1"/>
                  </a:solidFill>
                  <a:latin typeface="IBM Plex Sans Light" panose="020B0403050203000203" pitchFamily="34" charset="0"/>
                  <a:sym typeface="IBM Plex Sans"/>
                </a:rPr>
              </a:br>
              <a:r>
                <a:rPr lang="en-US" sz="900" dirty="0">
                  <a:solidFill>
                    <a:schemeClr val="bg1"/>
                  </a:solidFill>
                  <a:latin typeface="IBM Plex Sans Light" panose="020B0403050203000203" pitchFamily="34" charset="0"/>
                  <a:sym typeface="IBM Plex Sans"/>
                </a:rPr>
                <a:t>Data stores, Data lake, Lakehouse, Object storage, Metadata, BI, etc.</a:t>
              </a:r>
              <a:endParaRPr lang="en-US" sz="1100" dirty="0">
                <a:solidFill>
                  <a:schemeClr val="bg1"/>
                </a:solidFill>
                <a:latin typeface="IBM Plex Sans Light" panose="020B0403050203000203" pitchFamily="34" charset="0"/>
                <a:sym typeface="IBM Plex San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6D7FE8-CA48-F271-27A9-428EC0EB7793}"/>
                </a:ext>
              </a:extLst>
            </p:cNvPr>
            <p:cNvSpPr/>
            <p:nvPr/>
          </p:nvSpPr>
          <p:spPr bwMode="auto">
            <a:xfrm>
              <a:off x="434978" y="1452363"/>
              <a:ext cx="2720039" cy="52322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hangingPunct="0"/>
              <a:r>
                <a:rPr lang="en-US" sz="1000" b="1" dirty="0">
                  <a:solidFill>
                    <a:schemeClr val="bg1"/>
                  </a:solidFill>
                  <a:latin typeface="IBM Plex Sans Light" panose="020B0403050203000203" pitchFamily="34" charset="0"/>
                  <a:sym typeface="IBM Plex Sans"/>
                </a:rPr>
                <a:t>Apps</a:t>
              </a:r>
            </a:p>
            <a:p>
              <a:pPr algn="ctr" hangingPunct="0"/>
              <a:r>
                <a:rPr lang="en-US" sz="900" dirty="0">
                  <a:solidFill>
                    <a:schemeClr val="bg1"/>
                  </a:solidFill>
                  <a:latin typeface="IBM Plex Sans Light" panose="020B0403050203000203" pitchFamily="34" charset="0"/>
                  <a:sym typeface="IBM Plex Sans"/>
                </a:rPr>
                <a:t>Customer Service, Fraud Detection, Cyber Security, etc.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C3219E-E385-1134-C285-AB5BB9149767}"/>
                </a:ext>
              </a:extLst>
            </p:cNvPr>
            <p:cNvSpPr/>
            <p:nvPr/>
          </p:nvSpPr>
          <p:spPr>
            <a:xfrm>
              <a:off x="425056" y="3454281"/>
              <a:ext cx="2729961" cy="5663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 hangingPunct="0"/>
              <a:r>
                <a:rPr lang="en-US" sz="1100" b="1" dirty="0">
                  <a:latin typeface="IBM Plex Sans Light" panose="020B0403050203000203" pitchFamily="34" charset="0"/>
                  <a:sym typeface="IBM Plex Sans"/>
                </a:rPr>
                <a:t>Infrastructure/Hybrid Cloud Platform</a:t>
              </a:r>
              <a:br>
                <a:rPr lang="en-US" sz="1100" dirty="0">
                  <a:latin typeface="IBM Plex Sans Light" panose="020B0403050203000203" pitchFamily="34" charset="0"/>
                  <a:sym typeface="IBM Plex Sans"/>
                </a:rPr>
              </a:br>
              <a:r>
                <a:rPr lang="en-US" sz="1000" dirty="0">
                  <a:latin typeface="IBM Plex Sans Light" panose="020B0403050203000203" pitchFamily="34" charset="0"/>
                  <a:sym typeface="IBM Plex Sans"/>
                </a:rPr>
                <a:t>Compute, Storage, Network, Containers</a:t>
              </a:r>
              <a:endParaRPr lang="en-US" sz="1100" dirty="0">
                <a:latin typeface="IBM Plex Sans Light" panose="020B0403050203000203" pitchFamily="34" charset="0"/>
                <a:sym typeface="IBM Plex San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D16B74-D464-D9A1-D31E-3A06A966156B}"/>
              </a:ext>
            </a:extLst>
          </p:cNvPr>
          <p:cNvSpPr/>
          <p:nvPr/>
        </p:nvSpPr>
        <p:spPr>
          <a:xfrm>
            <a:off x="3502336" y="941022"/>
            <a:ext cx="2116628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sz="1400" b="1" dirty="0">
                <a:latin typeface="IBM Plex Sans Light" panose="020B0403050203000203" pitchFamily="34" charset="0"/>
              </a:rPr>
              <a:t>GenAI Risks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962AF9-BB2D-7763-5F53-F9BFCB03AA7E}"/>
              </a:ext>
            </a:extLst>
          </p:cNvPr>
          <p:cNvSpPr txBox="1"/>
          <p:nvPr/>
        </p:nvSpPr>
        <p:spPr>
          <a:xfrm>
            <a:off x="3502336" y="1791324"/>
            <a:ext cx="2116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05"/>
            <a:r>
              <a:rPr lang="en-US" sz="1400" b="1" dirty="0">
                <a:solidFill>
                  <a:schemeClr val="accent2"/>
                </a:solidFill>
                <a:effectLst/>
                <a:latin typeface="IBM Plex Sans Light" panose="020B04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</a:t>
            </a:r>
            <a:r>
              <a:rPr lang="en-US" sz="1400" b="1" dirty="0">
                <a:solidFill>
                  <a:schemeClr val="accent2"/>
                </a:solidFill>
                <a:latin typeface="IBM Plex Sans Light" panose="020B04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1" dirty="0">
                <a:solidFill>
                  <a:schemeClr val="accent2"/>
                </a:solidFill>
                <a:effectLst/>
                <a:latin typeface="IBM Plex Sans Light" panose="020B04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5F2167-F460-B803-A2CD-05D2BAF17D3B}"/>
              </a:ext>
            </a:extLst>
          </p:cNvPr>
          <p:cNvSpPr txBox="1"/>
          <p:nvPr/>
        </p:nvSpPr>
        <p:spPr>
          <a:xfrm>
            <a:off x="3502336" y="2169071"/>
            <a:ext cx="2116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05"/>
            <a:r>
              <a:rPr lang="en-US" sz="1400" b="1" dirty="0">
                <a:solidFill>
                  <a:schemeClr val="accent2"/>
                </a:solidFill>
                <a:latin typeface="IBM Plex Sans Light" panose="020B04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en-US" sz="1400" b="1" dirty="0">
                <a:solidFill>
                  <a:schemeClr val="accent2"/>
                </a:solidFill>
                <a:effectLst/>
                <a:latin typeface="IBM Plex Sans Light" panose="020B04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3DDCAE-ED31-E2C3-0A66-87833AF85D7A}"/>
              </a:ext>
            </a:extLst>
          </p:cNvPr>
          <p:cNvSpPr txBox="1"/>
          <p:nvPr/>
        </p:nvSpPr>
        <p:spPr>
          <a:xfrm>
            <a:off x="3502336" y="2547795"/>
            <a:ext cx="2116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05"/>
            <a:r>
              <a:rPr lang="en-US" sz="1400" b="1" dirty="0">
                <a:solidFill>
                  <a:schemeClr val="accent2"/>
                </a:solidFill>
                <a:effectLst/>
                <a:latin typeface="IBM Plex Sans Light" panose="020B04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Risks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0218A1-596F-806D-C898-B7F8BD9C6209}"/>
              </a:ext>
            </a:extLst>
          </p:cNvPr>
          <p:cNvSpPr txBox="1"/>
          <p:nvPr/>
        </p:nvSpPr>
        <p:spPr>
          <a:xfrm>
            <a:off x="3502336" y="2914703"/>
            <a:ext cx="2116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05"/>
            <a:r>
              <a:rPr lang="en-US" sz="1400" b="1" dirty="0">
                <a:solidFill>
                  <a:schemeClr val="accent2"/>
                </a:solidFill>
                <a:effectLst/>
                <a:latin typeface="IBM Plex Sans Light" panose="020B04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Risks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A5C2D-4B60-604F-6C97-FD22D4CC66CF}"/>
              </a:ext>
            </a:extLst>
          </p:cNvPr>
          <p:cNvSpPr/>
          <p:nvPr/>
        </p:nvSpPr>
        <p:spPr bwMode="auto">
          <a:xfrm>
            <a:off x="3502336" y="1569489"/>
            <a:ext cx="2116628" cy="224453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stem Font Regular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34030B-D6D8-C69B-33DE-E4AF3C8BF321}"/>
              </a:ext>
            </a:extLst>
          </p:cNvPr>
          <p:cNvSpPr/>
          <p:nvPr/>
        </p:nvSpPr>
        <p:spPr>
          <a:xfrm>
            <a:off x="6267013" y="933272"/>
            <a:ext cx="2116628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sz="1400" b="1" dirty="0">
                <a:latin typeface="IBM Plex Sans Light" panose="020B0403050203000203" pitchFamily="34" charset="0"/>
              </a:rPr>
              <a:t>Control Stack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A9744F-89C0-B5B7-ABE7-D3DDF32245E1}"/>
              </a:ext>
            </a:extLst>
          </p:cNvPr>
          <p:cNvSpPr txBox="1"/>
          <p:nvPr/>
        </p:nvSpPr>
        <p:spPr>
          <a:xfrm>
            <a:off x="3770053" y="3395472"/>
            <a:ext cx="1533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100"/>
              </a:spcBef>
            </a:pPr>
            <a:r>
              <a:rPr lang="en-US" sz="6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Sources: IBM FS Cloud Council, OWASP, NIST AI RMF, ENISA, Gartner, MITRE ATLAS, IBM Promontory, IBM Research. 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D3D0E78-83EE-040F-2CC4-D1728D219C16}"/>
              </a:ext>
            </a:extLst>
          </p:cNvPr>
          <p:cNvSpPr txBox="1">
            <a:spLocks/>
          </p:cNvSpPr>
          <p:nvPr/>
        </p:nvSpPr>
        <p:spPr>
          <a:xfrm>
            <a:off x="120258" y="154030"/>
            <a:ext cx="8864243" cy="8046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6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70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defTabSz="914400"/>
            <a:r>
              <a:rPr lang="en-US" kern="0" dirty="0"/>
              <a:t>Gen AI technology stack &amp; controls approach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6D9090-AA75-7444-00B3-2AEC7C12943A}"/>
              </a:ext>
            </a:extLst>
          </p:cNvPr>
          <p:cNvGrpSpPr/>
          <p:nvPr/>
        </p:nvGrpSpPr>
        <p:grpSpPr>
          <a:xfrm>
            <a:off x="5846898" y="1310634"/>
            <a:ext cx="3068435" cy="2910923"/>
            <a:chOff x="2662107" y="2162301"/>
            <a:chExt cx="2956857" cy="2910923"/>
          </a:xfrm>
        </p:grpSpPr>
        <p:graphicFrame>
          <p:nvGraphicFramePr>
            <p:cNvPr id="32" name="Diagram 31">
              <a:extLst>
                <a:ext uri="{FF2B5EF4-FFF2-40B4-BE49-F238E27FC236}">
                  <a16:creationId xmlns:a16="http://schemas.microsoft.com/office/drawing/2014/main" id="{EB297B64-6184-962E-6609-087F7DF33146}"/>
                </a:ext>
              </a:extLst>
            </p:cNvPr>
            <p:cNvGraphicFramePr/>
            <p:nvPr/>
          </p:nvGraphicFramePr>
          <p:xfrm>
            <a:off x="2662107" y="2162301"/>
            <a:ext cx="2956857" cy="24663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2D199F8-5155-53C0-23F7-6BD30AB45FF6}"/>
                </a:ext>
              </a:extLst>
            </p:cNvPr>
            <p:cNvGrpSpPr/>
            <p:nvPr/>
          </p:nvGrpSpPr>
          <p:grpSpPr>
            <a:xfrm>
              <a:off x="2662107" y="4643852"/>
              <a:ext cx="2956857" cy="429372"/>
              <a:chOff x="5618964" y="4166570"/>
              <a:chExt cx="2926264" cy="401588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D582479-51F0-0D0B-02AE-F3823B6EE993}"/>
                  </a:ext>
                </a:extLst>
              </p:cNvPr>
              <p:cNvSpPr/>
              <p:nvPr/>
            </p:nvSpPr>
            <p:spPr>
              <a:xfrm>
                <a:off x="5618964" y="4166570"/>
                <a:ext cx="2926264" cy="4015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114298" algn="ctr" defTabSz="1828754">
                  <a:lnSpc>
                    <a:spcPct val="90000"/>
                  </a:lnSpc>
                  <a:spcAft>
                    <a:spcPts val="1200"/>
                  </a:spcAft>
                </a:pPr>
                <a:endParaRPr lang="en-US" sz="2400" dirty="0">
                  <a:latin typeface="IBM Plex Sans Light" panose="020B0403050203000203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8545AB-A7CF-44F4-23D4-F9A4B609BAF6}"/>
                  </a:ext>
                </a:extLst>
              </p:cNvPr>
              <p:cNvSpPr txBox="1"/>
              <p:nvPr/>
            </p:nvSpPr>
            <p:spPr>
              <a:xfrm>
                <a:off x="5618964" y="4253263"/>
                <a:ext cx="2926263" cy="237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BM Plex Sans" panose="020B0503050203000203" pitchFamily="34" charset="0"/>
                    <a:ea typeface="IBM Plex Sans" charset="0"/>
                    <a:cs typeface="IBM Plex Sans" charset="0"/>
                  </a:rPr>
                  <a:t>AI Governance, Risk &amp; Compliance</a:t>
                </a:r>
                <a:endParaRPr kumimoji="0" lang="en-US" sz="105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BM Plex Sans" panose="020B0503050203000203" pitchFamily="34" charset="0"/>
                  <a:ea typeface="IBM Plex Sans" charset="0"/>
                  <a:cs typeface="IBM Plex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620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95EE-C893-F046-BA14-3D95F2C9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8" y="109568"/>
            <a:ext cx="2886293" cy="51773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BM Plex Sans" panose="020B0503050203000203" pitchFamily="34" charset="0"/>
              </a:rPr>
              <a:t>Resources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4A75F-4372-9543-B983-FB6F33D18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643" y="812787"/>
            <a:ext cx="3467100" cy="3928671"/>
          </a:xfrm>
        </p:spPr>
        <p:txBody>
          <a:bodyPr>
            <a:normAutofit lnSpcReduction="10000"/>
          </a:bodyPr>
          <a:lstStyle/>
          <a:p>
            <a:pPr marL="3572" indent="-175022"/>
            <a:r>
              <a:rPr lang="en-US" b="1" dirty="0">
                <a:latin typeface="IBM Plex Sans" panose="020B0503050203000203" pitchFamily="34" charset="0"/>
              </a:rPr>
              <a:t>Useful AI Links</a:t>
            </a:r>
          </a:p>
          <a:p>
            <a:pPr marL="3572" indent="-175022"/>
            <a:endParaRPr lang="en-US" b="1" dirty="0">
              <a:latin typeface="IBM Plex Sans" panose="020B0503050203000203" pitchFamily="34" charset="0"/>
            </a:endParaRPr>
          </a:p>
          <a:p>
            <a:pPr marL="0" marR="0"/>
            <a:r>
              <a:rPr lang="en-US" sz="11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NIST AI Risk Management Framework RMF v1.0 </a:t>
            </a:r>
            <a:r>
              <a:rPr lang="en-US" sz="1000" u="sng" dirty="0">
                <a:solidFill>
                  <a:srgbClr val="0563C1"/>
                </a:solidFill>
                <a:effectLst/>
                <a:latin typeface="+mn-lt"/>
                <a:ea typeface="IBM Plex Sans" panose="020B0503050203000203" pitchFamily="34" charset="0"/>
                <a:cs typeface="Segoe UI" panose="020B0502040204020203" pitchFamily="34" charset="0"/>
                <a:hlinkClick r:id="rId2"/>
              </a:rPr>
              <a:t>https://airc.nist.gov/AI_RMF_Knowledge_Base/Playbook</a:t>
            </a:r>
            <a:endParaRPr lang="en-US" sz="1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/>
            <a:r>
              <a:rPr lang="en-US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/>
            <a:r>
              <a:rPr lang="en-US" sz="1100" b="1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U.S. Department of the Treasury</a:t>
            </a:r>
          </a:p>
          <a:p>
            <a:pPr marL="0" marR="0"/>
            <a:r>
              <a:rPr lang="en-US" sz="1100" i="1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Managing Artificial Intelligence-Specific Cybersecurity Risks in the Financial Services Sector </a:t>
            </a:r>
          </a:p>
          <a:p>
            <a:pPr marL="0" marR="0"/>
            <a:r>
              <a:rPr lang="en-US" sz="11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  <a:hlinkClick r:id="rId3"/>
              </a:rPr>
              <a:t>https://home.treasury.gov/news/press-releases/jy2212</a:t>
            </a:r>
            <a:r>
              <a:rPr lang="en-US" sz="11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  <a:p>
            <a:pPr marL="0" marR="0"/>
            <a:endParaRPr lang="en-US" sz="1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/>
            <a:r>
              <a:rPr lang="en-US" sz="11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IBM Artificial Intelligence Pillars </a:t>
            </a:r>
            <a:r>
              <a:rPr lang="en-US" sz="900" u="sng" dirty="0">
                <a:solidFill>
                  <a:srgbClr val="0563C1"/>
                </a:solidFill>
                <a:effectLst/>
                <a:latin typeface="+mn-lt"/>
                <a:ea typeface="IBM Plex Sans" panose="020B0503050203000203" pitchFamily="34" charset="0"/>
                <a:cs typeface="Segoe UI" panose="020B0502040204020203" pitchFamily="34" charset="0"/>
                <a:hlinkClick r:id="rId4"/>
              </a:rPr>
              <a:t>https://www.ibm.com/policy/ibm-artificial-intelligence-pillars/ </a:t>
            </a:r>
            <a:endParaRPr lang="en-US" sz="11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/>
            <a:endParaRPr lang="en-US" sz="1100" b="1" dirty="0">
              <a:effectLst/>
              <a:latin typeface="+mn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/>
            <a:r>
              <a:rPr lang="en-US" sz="11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IBM's Principles for Trust and Transparency in Artificial Intelligence</a:t>
            </a:r>
            <a:endParaRPr lang="en-US" sz="11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/>
            <a:r>
              <a:rPr lang="en-US" sz="1000" u="sng" dirty="0">
                <a:solidFill>
                  <a:srgbClr val="0563C1"/>
                </a:solidFill>
                <a:effectLst/>
                <a:latin typeface="+mn-lt"/>
                <a:ea typeface="IBM Plex Sans" panose="020B0503050203000203" pitchFamily="34" charset="0"/>
                <a:cs typeface="Segoe UI" panose="020B0502040204020203" pitchFamily="34" charset="0"/>
                <a:hlinkClick r:id="rId5"/>
              </a:rPr>
              <a:t>https://www.ibm.com/policy/trust-transparency-new/</a:t>
            </a:r>
            <a:endParaRPr lang="en-US" sz="1000" u="sng" dirty="0">
              <a:solidFill>
                <a:srgbClr val="0563C1"/>
              </a:solidFill>
              <a:effectLst/>
              <a:latin typeface="+mn-lt"/>
              <a:ea typeface="IBM Plex Sans" panose="020B0503050203000203" pitchFamily="34" charset="0"/>
              <a:cs typeface="Segoe UI" panose="020B0502040204020203" pitchFamily="34" charset="0"/>
            </a:endParaRPr>
          </a:p>
          <a:p>
            <a:pPr marL="0" marR="0"/>
            <a:endParaRPr lang="en-US" sz="1000" u="sng" dirty="0">
              <a:solidFill>
                <a:srgbClr val="0563C1"/>
              </a:solidFill>
              <a:latin typeface="+mn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/>
            <a:r>
              <a:rPr lang="en-US" sz="1000" dirty="0">
                <a:effectLst/>
                <a:latin typeface="+mn-lt"/>
                <a:ea typeface="Times New Roman" panose="02020603050405020304" pitchFamily="18" charset="0"/>
              </a:rPr>
              <a:t>AI Factsheets 360</a:t>
            </a:r>
          </a:p>
          <a:p>
            <a:pPr marL="0" marR="0"/>
            <a:r>
              <a:rPr lang="en-US" sz="1000" dirty="0">
                <a:latin typeface="+mn-lt"/>
                <a:ea typeface="Times New Roman" panose="02020603050405020304" pitchFamily="18" charset="0"/>
                <a:hlinkClick r:id="rId6"/>
              </a:rPr>
              <a:t>https://aifs360.res.ibm.com/</a:t>
            </a:r>
            <a:r>
              <a:rPr lang="en-US" sz="1000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0" marR="0"/>
            <a:endParaRPr lang="en-US" sz="1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/>
            <a:r>
              <a:rPr lang="en-US" sz="1000" dirty="0">
                <a:latin typeface="+mn-lt"/>
                <a:ea typeface="Times New Roman" panose="02020603050405020304" pitchFamily="18" charset="0"/>
              </a:rPr>
              <a:t>Adversarial Robustness 360</a:t>
            </a:r>
          </a:p>
          <a:p>
            <a:pPr marL="0" marR="0"/>
            <a:r>
              <a:rPr lang="en-US" sz="1000" dirty="0">
                <a:effectLst/>
                <a:latin typeface="+mn-lt"/>
                <a:ea typeface="Times New Roman" panose="02020603050405020304" pitchFamily="18" charset="0"/>
                <a:hlinkClick r:id="rId7"/>
              </a:rPr>
              <a:t>https://art360.res.ibm.com/</a:t>
            </a:r>
            <a:r>
              <a:rPr lang="en-US" sz="1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0" lvl="1" indent="0">
              <a:buNone/>
            </a:pPr>
            <a:endParaRPr lang="en-US" b="1" dirty="0">
              <a:latin typeface="IBM Plex Sans" panose="020B0503050203000203" pitchFamily="34" charset="0"/>
            </a:endParaRPr>
          </a:p>
          <a:p>
            <a:pPr marL="0" lvl="1" indent="0">
              <a:buNone/>
            </a:pPr>
            <a:endParaRPr lang="en-US" b="1" dirty="0">
              <a:latin typeface="IBM Plex Sans" panose="020B0503050203000203" pitchFamily="34" charset="0"/>
            </a:endParaRPr>
          </a:p>
          <a:p>
            <a:r>
              <a:rPr lang="en-US" sz="1200" b="1" dirty="0">
                <a:latin typeface="IBM Plex Sans" panose="020B0503050203000203" pitchFamily="34" charset="0"/>
              </a:rPr>
              <a:t>IBM watsonx.governance</a:t>
            </a:r>
          </a:p>
          <a:p>
            <a:pPr marL="0" lvl="1" indent="0">
              <a:buNone/>
            </a:pPr>
            <a:r>
              <a:rPr lang="en-US" sz="1000" dirty="0">
                <a:latin typeface="IBM Plex Sans" panose="020B0503050203000203" pitchFamily="34" charset="0"/>
                <a:hlinkClick r:id="rId8"/>
              </a:rPr>
              <a:t>https://www.ibm.com/products/watsonx-governance</a:t>
            </a:r>
            <a:r>
              <a:rPr lang="en-US" sz="1000" dirty="0">
                <a:latin typeface="IBM Plex Sans" panose="020B0503050203000203" pitchFamily="34" charset="0"/>
              </a:rPr>
              <a:t> </a:t>
            </a:r>
            <a:endParaRPr lang="en-US" sz="1200" dirty="0">
              <a:latin typeface="IBM Plex Sans" panose="020B0503050203000203" pitchFamily="34" charset="0"/>
            </a:endParaRPr>
          </a:p>
          <a:p>
            <a:pPr indent="-171450"/>
            <a:endParaRPr lang="en-US" dirty="0">
              <a:latin typeface="IBM Plex Sans" panose="020B0503050203000203" pitchFamily="34" charset="0"/>
            </a:endParaRPr>
          </a:p>
          <a:p>
            <a:pPr indent="-171450"/>
            <a:endParaRPr lang="en-US" dirty="0">
              <a:latin typeface="IBM Plex Sans" panose="020B050305020300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1A3D6C-DE54-D743-B796-931F134CC2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6259" y="1696547"/>
            <a:ext cx="4208786" cy="5814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IBM Plex Sans" panose="020B0503050203000203" pitchFamily="34" charset="0"/>
              </a:rPr>
              <a:t>Dave Kliemann</a:t>
            </a:r>
          </a:p>
          <a:p>
            <a:r>
              <a:rPr lang="en-US" sz="1200" b="0" dirty="0">
                <a:latin typeface="IBM Plex Sans" panose="020B0503050203000203" pitchFamily="34" charset="0"/>
              </a:rPr>
              <a:t>Cloud Risk &amp; Controls Leader, IBM Cloud</a:t>
            </a:r>
          </a:p>
          <a:p>
            <a:r>
              <a:rPr lang="en-US" dirty="0">
                <a:latin typeface="IBM Plex Sans" panose="020B0503050203000203" pitchFamily="34" charset="0"/>
                <a:hlinkClick r:id="rId9"/>
              </a:rPr>
              <a:t>David.Kliemann@ibm.com</a:t>
            </a:r>
            <a:endParaRPr lang="en-US" dirty="0">
              <a:latin typeface="IBM Plex Sans" panose="020B050305020300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AFAB23-2C31-09D9-E894-7467BC6F97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7778" y="3381375"/>
            <a:ext cx="1467267" cy="14310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2810A0-FC1C-AF98-A116-1E613ED3AF15}"/>
              </a:ext>
            </a:extLst>
          </p:cNvPr>
          <p:cNvSpPr txBox="1"/>
          <p:nvPr/>
        </p:nvSpPr>
        <p:spPr>
          <a:xfrm>
            <a:off x="6830018" y="4741458"/>
            <a:ext cx="19227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https://ibm.biz/fsccandf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0B5A8-5880-F817-9648-85C486EE97C6}"/>
              </a:ext>
            </a:extLst>
          </p:cNvPr>
          <p:cNvSpPr txBox="1"/>
          <p:nvPr/>
        </p:nvSpPr>
        <p:spPr>
          <a:xfrm>
            <a:off x="4316259" y="2996557"/>
            <a:ext cx="3622062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Financial Services Cloud Council and Forum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28A35B-D1AD-D371-FF86-B4DBE77ED6CE}"/>
              </a:ext>
            </a:extLst>
          </p:cNvPr>
          <p:cNvSpPr txBox="1"/>
          <p:nvPr/>
        </p:nvSpPr>
        <p:spPr>
          <a:xfrm>
            <a:off x="4316259" y="3292082"/>
            <a:ext cx="2618563" cy="6001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A virtual community to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learn, share, debate and solve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 the most relevant industry challenges. </a:t>
            </a:r>
          </a:p>
        </p:txBody>
      </p:sp>
      <p:pic>
        <p:nvPicPr>
          <p:cNvPr id="24" name="Picture">
            <a:extLst>
              <a:ext uri="{FF2B5EF4-FFF2-40B4-BE49-F238E27FC236}">
                <a16:creationId xmlns:a16="http://schemas.microsoft.com/office/drawing/2014/main" id="{D8CAE976-5057-F04B-BFFF-6406015B14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609" y="262421"/>
            <a:ext cx="1297604" cy="5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3821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BM Brand Template 2022">
  <a:themeElements>
    <a:clrScheme name="IBM brand presentation palette 2022">
      <a:dk1>
        <a:srgbClr val="FFFFFF"/>
      </a:dk1>
      <a:lt1>
        <a:srgbClr val="000000"/>
      </a:lt1>
      <a:dk2>
        <a:srgbClr val="E5F6FF"/>
      </a:dk2>
      <a:lt2>
        <a:srgbClr val="F4F4F4"/>
      </a:lt2>
      <a:accent1>
        <a:srgbClr val="002D9C"/>
      </a:accent1>
      <a:accent2>
        <a:srgbClr val="0F62FE"/>
      </a:accent2>
      <a:accent3>
        <a:srgbClr val="82CFFF"/>
      </a:accent3>
      <a:accent4>
        <a:srgbClr val="9EF0F0"/>
      </a:accent4>
      <a:accent5>
        <a:srgbClr val="E0E0E0"/>
      </a:accent5>
      <a:accent6>
        <a:srgbClr val="FCF4D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stem Font Regular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>
        <a:spAutoFit/>
      </a:bodyPr>
      <a:lstStyle>
        <a:defPPr marL="173736" indent="-173736" algn="l">
          <a:spcBef>
            <a:spcPts val="1100"/>
          </a:spcBef>
          <a:buFont typeface="System Font Regular"/>
          <a:buChar char="–"/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50">
      <a:srgbClr val="FA4D56"/>
    </a:custClr>
    <a:custClr name="Red 40">
      <a:srgbClr val="FF8389"/>
    </a:custClr>
    <a:custClr name="Red 30">
      <a:srgbClr val="FFB3B8"/>
    </a:custClr>
    <a:custClr name="Red 20">
      <a:srgbClr val="FFD7D9"/>
    </a:custClr>
    <a:custClr name="Red 10">
      <a:srgbClr val="FFF1F1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20">
      <a:srgbClr val="FDDC69"/>
    </a:custClr>
    <a:custClr name="Yellow 10">
      <a:srgbClr val="FCF4D6"/>
    </a:custClr>
    <a:custClr name="Teal 50">
      <a:srgbClr val="009D9A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</a:custClrLst>
  <a:extLst>
    <a:ext uri="{05A4C25C-085E-4340-85A3-A5531E510DB2}">
      <thm15:themeFamily xmlns:thm15="http://schemas.microsoft.com/office/thememl/2012/main" name="IBM_Presentation_Template_2022_V01_Plex" id="{4C35AED2-0956-0D40-B36D-C06D62725AA8}" vid="{C4BA05BF-74B1-4B4C-B175-992815DE89C6}"/>
    </a:ext>
  </a:extLst>
</a:theme>
</file>

<file path=ppt/theme/theme2.xml><?xml version="1.0" encoding="utf-8"?>
<a:theme xmlns:a="http://schemas.openxmlformats.org/drawingml/2006/main" name="IBM presentation template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5F6FF"/>
        </a:solidFill>
        <a:ln w="19050">
          <a:solidFill>
            <a:srgbClr val="E5F6FF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IBM Plex Sans Light"/>
          <a:buNone/>
          <a:tabLst/>
          <a:defRPr kumimoji="0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0" tIns="0" rIns="0" bIns="0" rtlCol="0">
        <a:noAutofit/>
      </a:bodyPr>
      <a:lstStyle>
        <a:defPPr marL="444465" indent="-446749" algn="l" defTabSz="2438400">
          <a:spcBef>
            <a:spcPts val="2900"/>
          </a:spcBef>
          <a:buSzPct val="100000"/>
          <a:buFontTx/>
          <a:buChar char="–"/>
          <a:defRPr kern="0" dirty="0" smtClean="0">
            <a:solidFill>
              <a:srgbClr val="000000"/>
            </a:solidFill>
            <a:ea typeface="+mj-ea"/>
            <a:cs typeface="+mj-cs"/>
            <a:sym typeface="IBM Plex Sans Light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Presentation33" id="{066F0BFD-7CCA-F449-9FD2-D5B43B1418ED}" vid="{D80BA94D-0118-E64E-B9C8-BCC61D2D4F13}"/>
    </a:ext>
  </a:extLst>
</a:theme>
</file>

<file path=ppt/theme/theme3.xml><?xml version="1.0" encoding="utf-8"?>
<a:theme xmlns:a="http://schemas.openxmlformats.org/drawingml/2006/main" name="IBM 2019 Master template (light gray background)">
  <a:themeElements>
    <a:clrScheme name="Custom 5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Presentation29" id="{C2715693-8199-FA4F-AB5A-2971AAF1B15D}" vid="{05966E6E-92F8-C94A-A1E5-5E5CC0D90A56}"/>
    </a:ext>
  </a:extLst>
</a:theme>
</file>

<file path=ppt/theme/theme4.xml><?xml version="1.0" encoding="utf-8"?>
<a:theme xmlns:a="http://schemas.openxmlformats.org/drawingml/2006/main" name="IBM presentation enablement template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327600" marR="0" indent="-327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Char char="•"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0" tIns="0" rIns="0" bIns="0" rtlCol="0">
        <a:noAutofit/>
      </a:bodyPr>
      <a:lstStyle>
        <a:defPPr algn="l" defTabSz="2438400">
          <a:buSzPct val="100000"/>
          <a:defRPr sz="2400" dirty="0" smtClean="0">
            <a:cs typeface="Arial" panose="020B0604020202020204" pitchFamily="34" charset="0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IBM_presentation_template_v_1_4_Plex" id="{461DE280-6773-3240-A149-7E3C0A49F9FC}" vid="{119F70B9-3B70-5545-8722-9A4DAAA12CBF}"/>
    </a:ext>
  </a:extLst>
</a:theme>
</file>

<file path=ppt/theme/theme5.xml><?xml version="1.0" encoding="utf-8"?>
<a:theme xmlns:a="http://schemas.openxmlformats.org/drawingml/2006/main" name="1_IBM presentation template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5F6FF"/>
        </a:solidFill>
        <a:ln w="19050">
          <a:solidFill>
            <a:srgbClr val="E5F6FF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IBM Plex Sans Light"/>
          <a:buNone/>
          <a:tabLst/>
          <a:defRPr kumimoji="0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val="1"/>
          </a:ext>
        </a:extLst>
      </a:spPr>
      <a:bodyPr wrap="square" lIns="0" tIns="0" rIns="0" bIns="0" rtlCol="0">
        <a:noAutofit/>
      </a:bodyPr>
      <a:lstStyle>
        <a:defPPr marL="444465" indent="-446749" algn="l" defTabSz="2438400">
          <a:spcBef>
            <a:spcPts val="2900"/>
          </a:spcBef>
          <a:buSzPct val="100000"/>
          <a:buFontTx/>
          <a:buChar char="–"/>
          <a:defRPr kern="0" dirty="0" smtClean="0">
            <a:solidFill>
              <a:srgbClr val="000000"/>
            </a:solidFill>
            <a:ea typeface="+mj-ea"/>
            <a:cs typeface="+mj-cs"/>
            <a:sym typeface="IBM Plex Sans Light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Presentation33" id="{066F0BFD-7CCA-F449-9FD2-D5B43B1418ED}" vid="{D80BA94D-0118-E64E-B9C8-BCC61D2D4F13}"/>
    </a:ext>
  </a:extLst>
</a:theme>
</file>

<file path=ppt/theme/theme6.xml><?xml version="1.0" encoding="utf-8"?>
<a:theme xmlns:a="http://schemas.openxmlformats.org/drawingml/2006/main" name="8_IBM 2019 Master template (white background)">
  <a:themeElements>
    <a:clrScheme name="Custom 1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Cloud_Master_Presentation_2020_V01_Arial" id="{751FC046-BFE2-264A-B588-93AADC334A29}" vid="{5C0E6ECF-C791-A042-A3B0-F47895A7C984}"/>
    </a:ext>
  </a:extLst>
</a:theme>
</file>

<file path=ppt/theme/theme7.xml><?xml version="1.0" encoding="utf-8"?>
<a:theme xmlns:a="http://schemas.openxmlformats.org/drawingml/2006/main" name="1_IBM presentation enablement template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327600" marR="0" indent="-327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Char char="•"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0" tIns="0" rIns="0" bIns="0" rtlCol="0">
        <a:noAutofit/>
      </a:bodyPr>
      <a:lstStyle>
        <a:defPPr algn="l" defTabSz="2438400">
          <a:buSzPct val="100000"/>
          <a:defRPr sz="2400" dirty="0" smtClean="0">
            <a:cs typeface="Arial" panose="020B0604020202020204" pitchFamily="34" charset="0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IBM_presentation_template_v_1_4_Plex" id="{461DE280-6773-3240-A149-7E3C0A49F9FC}" vid="{119F70B9-3B70-5545-8722-9A4DAAA12CBF}"/>
    </a:ext>
  </a:extLst>
</a:theme>
</file>

<file path=ppt/theme/theme8.xml><?xml version="1.0" encoding="utf-8"?>
<a:theme xmlns:a="http://schemas.openxmlformats.org/drawingml/2006/main" name="IBM BxD 2018 black background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02670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IBM Plex Sans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ppt/theme/theme9.xml><?xml version="1.0" encoding="utf-8"?>
<a:theme xmlns:a="http://schemas.openxmlformats.org/drawingml/2006/main" name="IBM BxD 2018 black background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02670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IBM Plex Sans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IBM Brand Template 2022</Template>
  <TotalTime>59341</TotalTime>
  <Words>686</Words>
  <Application>Microsoft Macintosh PowerPoint</Application>
  <PresentationFormat>On-screen Show (16:9)</PresentationFormat>
  <Paragraphs>112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.AppleSystemUIFont</vt:lpstr>
      <vt:lpstr>Arial</vt:lpstr>
      <vt:lpstr>Cambria</vt:lpstr>
      <vt:lpstr>HelvNeue Light for IBM</vt:lpstr>
      <vt:lpstr>IBM Plex Sans</vt:lpstr>
      <vt:lpstr>IBM Plex Sans ExtraLight</vt:lpstr>
      <vt:lpstr>IBM Plex Sans Light</vt:lpstr>
      <vt:lpstr>IBM Plex Sans Medium</vt:lpstr>
      <vt:lpstr>IBM Plex Sans Regular</vt:lpstr>
      <vt:lpstr>System Font Regular</vt:lpstr>
      <vt:lpstr>Tahoma</vt:lpstr>
      <vt:lpstr>Wingdings</vt:lpstr>
      <vt:lpstr>IBM Brand Template 2022</vt:lpstr>
      <vt:lpstr>IBM presentation template</vt:lpstr>
      <vt:lpstr>IBM 2019 Master template (light gray background)</vt:lpstr>
      <vt:lpstr>IBM presentation enablement template</vt:lpstr>
      <vt:lpstr>1_IBM presentation template</vt:lpstr>
      <vt:lpstr>8_IBM 2019 Master template (white background)</vt:lpstr>
      <vt:lpstr>1_IBM presentation enablement template</vt:lpstr>
      <vt:lpstr>think-cell Slide</vt:lpstr>
      <vt:lpstr>Trusted and Secure Generative AI (Gen AI)  Adoption       April 2024      </vt:lpstr>
      <vt:lpstr>The impact of generative AI |  The opportunity   </vt:lpstr>
      <vt:lpstr>The impact of generative AI |  The opportunity   </vt:lpstr>
      <vt:lpstr>However, the following barriers prevent organizations from benefiting from AI  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a Secure Software Supply Chain            — Steve Weaver Product Manager, IBM Cloud</dc:title>
  <dc:creator>Steven J Weaver</dc:creator>
  <cp:lastModifiedBy>Mike DeVoll</cp:lastModifiedBy>
  <cp:revision>411</cp:revision>
  <cp:lastPrinted>2019-04-25T15:14:05Z</cp:lastPrinted>
  <dcterms:created xsi:type="dcterms:W3CDTF">2022-08-29T20:23:43Z</dcterms:created>
  <dcterms:modified xsi:type="dcterms:W3CDTF">2024-05-13T19:11:18Z</dcterms:modified>
</cp:coreProperties>
</file>